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15"/>
  </p:notesMasterIdLst>
  <p:sldIdLst>
    <p:sldId id="256" r:id="rId5"/>
    <p:sldId id="257" r:id="rId6"/>
    <p:sldId id="258" r:id="rId7"/>
    <p:sldId id="279" r:id="rId8"/>
    <p:sldId id="277" r:id="rId9"/>
    <p:sldId id="282" r:id="rId10"/>
    <p:sldId id="283" r:id="rId11"/>
    <p:sldId id="280" r:id="rId12"/>
    <p:sldId id="281" r:id="rId13"/>
    <p:sldId id="26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91E5"/>
    <a:srgbClr val="A71F9D"/>
    <a:srgbClr val="CC0099"/>
    <a:srgbClr val="8E24A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2256" autoAdjust="0"/>
  </p:normalViewPr>
  <p:slideViewPr>
    <p:cSldViewPr snapToGrid="0">
      <p:cViewPr varScale="1">
        <p:scale>
          <a:sx n="94" d="100"/>
          <a:sy n="94" d="100"/>
        </p:scale>
        <p:origin x="1176" y="7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 Salisbury" userId="S::kat@2simple.com::b64cd180-038e-4743-8e05-afde79732230" providerId="AD" clId="Web-{9E5F4E33-5DF5-C8CB-3584-F7B58EF55BA6}"/>
    <pc:docChg chg="modSld">
      <pc:chgData name="Kat Salisbury" userId="S::kat@2simple.com::b64cd180-038e-4743-8e05-afde79732230" providerId="AD" clId="Web-{9E5F4E33-5DF5-C8CB-3584-F7B58EF55BA6}" dt="2021-05-24T14:58:03.138" v="12" actId="20577"/>
      <pc:docMkLst>
        <pc:docMk/>
      </pc:docMkLst>
      <pc:sldChg chg="modSp">
        <pc:chgData name="Kat Salisbury" userId="S::kat@2simple.com::b64cd180-038e-4743-8e05-afde79732230" providerId="AD" clId="Web-{9E5F4E33-5DF5-C8CB-3584-F7B58EF55BA6}" dt="2021-05-24T14:58:03.138" v="12" actId="20577"/>
        <pc:sldMkLst>
          <pc:docMk/>
          <pc:sldMk cId="423481904" sldId="269"/>
        </pc:sldMkLst>
        <pc:spChg chg="mod">
          <ac:chgData name="Kat Salisbury" userId="S::kat@2simple.com::b64cd180-038e-4743-8e05-afde79732230" providerId="AD" clId="Web-{9E5F4E33-5DF5-C8CB-3584-F7B58EF55BA6}" dt="2021-05-24T14:58:03.138" v="12" actId="20577"/>
          <ac:spMkLst>
            <pc:docMk/>
            <pc:sldMk cId="423481904" sldId="269"/>
            <ac:spMk id="9" creationId="{53500075-34A1-48C6-9F0D-94E7AFBB160D}"/>
          </ac:spMkLst>
        </pc:spChg>
      </pc:sldChg>
    </pc:docChg>
  </pc:docChgLst>
  <pc:docChgLst>
    <pc:chgData name="Kat Salisbury" userId="b64cd180-038e-4743-8e05-afde79732230" providerId="ADAL" clId="{7B2915E9-C322-42C7-9E7D-214754D97230}"/>
    <pc:docChg chg="undo custSel delSld modSld">
      <pc:chgData name="Kat Salisbury" userId="b64cd180-038e-4743-8e05-afde79732230" providerId="ADAL" clId="{7B2915E9-C322-42C7-9E7D-214754D97230}" dt="2021-05-21T12:35:58.389" v="855"/>
      <pc:docMkLst>
        <pc:docMk/>
      </pc:docMkLst>
      <pc:sldChg chg="modSp mod">
        <pc:chgData name="Kat Salisbury" userId="b64cd180-038e-4743-8e05-afde79732230" providerId="ADAL" clId="{7B2915E9-C322-42C7-9E7D-214754D97230}" dt="2021-05-21T08:43:57.464" v="696"/>
        <pc:sldMkLst>
          <pc:docMk/>
          <pc:sldMk cId="4252841567" sldId="258"/>
        </pc:sldMkLst>
        <pc:spChg chg="mod">
          <ac:chgData name="Kat Salisbury" userId="b64cd180-038e-4743-8e05-afde79732230" providerId="ADAL" clId="{7B2915E9-C322-42C7-9E7D-214754D97230}" dt="2021-05-21T08:43:57.464" v="696"/>
          <ac:spMkLst>
            <pc:docMk/>
            <pc:sldMk cId="4252841567" sldId="258"/>
            <ac:spMk id="3" creationId="{415FCCA1-1AAE-4DC4-A6EA-1B449F4D8E6A}"/>
          </ac:spMkLst>
        </pc:spChg>
      </pc:sldChg>
      <pc:sldChg chg="addSp delSp modSp mod">
        <pc:chgData name="Kat Salisbury" userId="b64cd180-038e-4743-8e05-afde79732230" providerId="ADAL" clId="{7B2915E9-C322-42C7-9E7D-214754D97230}" dt="2021-05-21T08:43:46.194" v="694" actId="20577"/>
        <pc:sldMkLst>
          <pc:docMk/>
          <pc:sldMk cId="423481904" sldId="269"/>
        </pc:sldMkLst>
        <pc:spChg chg="add del mod">
          <ac:chgData name="Kat Salisbury" userId="b64cd180-038e-4743-8e05-afde79732230" providerId="ADAL" clId="{7B2915E9-C322-42C7-9E7D-214754D97230}" dt="2021-05-21T08:43:20.345" v="613" actId="478"/>
          <ac:spMkLst>
            <pc:docMk/>
            <pc:sldMk cId="423481904" sldId="269"/>
            <ac:spMk id="7" creationId="{CD466948-7816-4194-8ABE-A121E3F53569}"/>
          </ac:spMkLst>
        </pc:spChg>
        <pc:spChg chg="add mod">
          <ac:chgData name="Kat Salisbury" userId="b64cd180-038e-4743-8e05-afde79732230" providerId="ADAL" clId="{7B2915E9-C322-42C7-9E7D-214754D97230}" dt="2021-05-21T08:43:46.194" v="694" actId="20577"/>
          <ac:spMkLst>
            <pc:docMk/>
            <pc:sldMk cId="423481904" sldId="269"/>
            <ac:spMk id="9" creationId="{53500075-34A1-48C6-9F0D-94E7AFBB160D}"/>
          </ac:spMkLst>
        </pc:spChg>
        <pc:spChg chg="del">
          <ac:chgData name="Kat Salisbury" userId="b64cd180-038e-4743-8e05-afde79732230" providerId="ADAL" clId="{7B2915E9-C322-42C7-9E7D-214754D97230}" dt="2021-05-21T08:43:17.920" v="612" actId="478"/>
          <ac:spMkLst>
            <pc:docMk/>
            <pc:sldMk cId="423481904" sldId="269"/>
            <ac:spMk id="11" creationId="{D4D797C6-D5CA-4A85-9CA3-1808AC1D2439}"/>
          </ac:spMkLst>
        </pc:spChg>
      </pc:sldChg>
      <pc:sldChg chg="del">
        <pc:chgData name="Kat Salisbury" userId="b64cd180-038e-4743-8e05-afde79732230" providerId="ADAL" clId="{7B2915E9-C322-42C7-9E7D-214754D97230}" dt="2021-05-21T08:25:42.404" v="512" actId="2696"/>
        <pc:sldMkLst>
          <pc:docMk/>
          <pc:sldMk cId="914258730" sldId="275"/>
        </pc:sldMkLst>
      </pc:sldChg>
      <pc:sldChg chg="modNotesTx">
        <pc:chgData name="Kat Salisbury" userId="b64cd180-038e-4743-8e05-afde79732230" providerId="ADAL" clId="{7B2915E9-C322-42C7-9E7D-214754D97230}" dt="2021-05-21T08:26:37.600" v="527"/>
        <pc:sldMkLst>
          <pc:docMk/>
          <pc:sldMk cId="1092568109" sldId="277"/>
        </pc:sldMkLst>
      </pc:sldChg>
      <pc:sldChg chg="modSp mod">
        <pc:chgData name="Kat Salisbury" userId="b64cd180-038e-4743-8e05-afde79732230" providerId="ADAL" clId="{7B2915E9-C322-42C7-9E7D-214754D97230}" dt="2021-05-21T08:15:40.682" v="0" actId="1076"/>
        <pc:sldMkLst>
          <pc:docMk/>
          <pc:sldMk cId="2686929824" sldId="279"/>
        </pc:sldMkLst>
        <pc:picChg chg="mod">
          <ac:chgData name="Kat Salisbury" userId="b64cd180-038e-4743-8e05-afde79732230" providerId="ADAL" clId="{7B2915E9-C322-42C7-9E7D-214754D97230}" dt="2021-05-21T08:15:40.682" v="0" actId="1076"/>
          <ac:picMkLst>
            <pc:docMk/>
            <pc:sldMk cId="2686929824" sldId="279"/>
            <ac:picMk id="9" creationId="{A93D545F-A942-42FB-8C94-9BFD1B84B728}"/>
          </ac:picMkLst>
        </pc:picChg>
      </pc:sldChg>
      <pc:sldChg chg="addSp delSp modSp mod addAnim delAnim modAnim modNotesTx">
        <pc:chgData name="Kat Salisbury" userId="b64cd180-038e-4743-8e05-afde79732230" providerId="ADAL" clId="{7B2915E9-C322-42C7-9E7D-214754D97230}" dt="2021-05-21T12:35:58.389" v="855"/>
        <pc:sldMkLst>
          <pc:docMk/>
          <pc:sldMk cId="387035627" sldId="280"/>
        </pc:sldMkLst>
        <pc:spChg chg="add mod">
          <ac:chgData name="Kat Salisbury" userId="b64cd180-038e-4743-8e05-afde79732230" providerId="ADAL" clId="{7B2915E9-C322-42C7-9E7D-214754D97230}" dt="2021-05-21T12:34:47.325" v="851" actId="1076"/>
          <ac:spMkLst>
            <pc:docMk/>
            <pc:sldMk cId="387035627" sldId="280"/>
            <ac:spMk id="3" creationId="{2B307C33-7D71-43F6-B76A-B83A862F48B3}"/>
          </ac:spMkLst>
        </pc:spChg>
        <pc:spChg chg="add del mod">
          <ac:chgData name="Kat Salisbury" userId="b64cd180-038e-4743-8e05-afde79732230" providerId="ADAL" clId="{7B2915E9-C322-42C7-9E7D-214754D97230}" dt="2021-05-21T08:22:18.305" v="301" actId="478"/>
          <ac:spMkLst>
            <pc:docMk/>
            <pc:sldMk cId="387035627" sldId="280"/>
            <ac:spMk id="3" creationId="{EE9ED4B8-152F-4AA3-95DD-7FEBC7EC17EF}"/>
          </ac:spMkLst>
        </pc:spChg>
        <pc:spChg chg="add del mod">
          <ac:chgData name="Kat Salisbury" userId="b64cd180-038e-4743-8e05-afde79732230" providerId="ADAL" clId="{7B2915E9-C322-42C7-9E7D-214754D97230}" dt="2021-05-21T12:34:31.301" v="846" actId="478"/>
          <ac:spMkLst>
            <pc:docMk/>
            <pc:sldMk cId="387035627" sldId="280"/>
            <ac:spMk id="7" creationId="{5B04843F-484C-458A-8C82-A2E3FD4BB32A}"/>
          </ac:spMkLst>
        </pc:spChg>
        <pc:spChg chg="add mod">
          <ac:chgData name="Kat Salisbury" userId="b64cd180-038e-4743-8e05-afde79732230" providerId="ADAL" clId="{7B2915E9-C322-42C7-9E7D-214754D97230}" dt="2021-05-21T12:34:49.741" v="852" actId="1076"/>
          <ac:spMkLst>
            <pc:docMk/>
            <pc:sldMk cId="387035627" sldId="280"/>
            <ac:spMk id="9" creationId="{C86C386F-7A19-48DE-9A9C-8254C7FE56AD}"/>
          </ac:spMkLst>
        </pc:spChg>
        <pc:spChg chg="mod topLvl">
          <ac:chgData name="Kat Salisbury" userId="b64cd180-038e-4743-8e05-afde79732230" providerId="ADAL" clId="{7B2915E9-C322-42C7-9E7D-214754D97230}" dt="2021-05-21T12:33:16.284" v="701" actId="20577"/>
          <ac:spMkLst>
            <pc:docMk/>
            <pc:sldMk cId="387035627" sldId="280"/>
            <ac:spMk id="14" creationId="{92F93989-E3F7-4D8D-B7AE-2F609F43E4B3}"/>
          </ac:spMkLst>
        </pc:spChg>
        <pc:spChg chg="del mod">
          <ac:chgData name="Kat Salisbury" userId="b64cd180-038e-4743-8e05-afde79732230" providerId="ADAL" clId="{7B2915E9-C322-42C7-9E7D-214754D97230}" dt="2021-05-21T08:21:24.045" v="163" actId="478"/>
          <ac:spMkLst>
            <pc:docMk/>
            <pc:sldMk cId="387035627" sldId="280"/>
            <ac:spMk id="18" creationId="{834C7316-1071-42F9-854E-73A8BBE4CA76}"/>
          </ac:spMkLst>
        </pc:spChg>
        <pc:grpChg chg="add del mod">
          <ac:chgData name="Kat Salisbury" userId="b64cd180-038e-4743-8e05-afde79732230" providerId="ADAL" clId="{7B2915E9-C322-42C7-9E7D-214754D97230}" dt="2021-05-21T08:22:13.248" v="299" actId="478"/>
          <ac:grpSpMkLst>
            <pc:docMk/>
            <pc:sldMk cId="387035627" sldId="280"/>
            <ac:grpSpMk id="13" creationId="{4DBADB7A-AABD-4D52-846A-67BC50032F4A}"/>
          </ac:grpSpMkLst>
        </pc:grpChg>
        <pc:picChg chg="del topLvl">
          <ac:chgData name="Kat Salisbury" userId="b64cd180-038e-4743-8e05-afde79732230" providerId="ADAL" clId="{7B2915E9-C322-42C7-9E7D-214754D97230}" dt="2021-05-21T08:22:13.248" v="299" actId="478"/>
          <ac:picMkLst>
            <pc:docMk/>
            <pc:sldMk cId="387035627" sldId="280"/>
            <ac:picMk id="12" creationId="{9C4423D0-D5E2-47E8-B46A-D4F9DE392109}"/>
          </ac:picMkLst>
        </pc:picChg>
      </pc:sldChg>
      <pc:sldChg chg="addSp delSp modSp mod modNotesTx">
        <pc:chgData name="Kat Salisbury" userId="b64cd180-038e-4743-8e05-afde79732230" providerId="ADAL" clId="{7B2915E9-C322-42C7-9E7D-214754D97230}" dt="2021-05-21T08:51:48.606" v="698" actId="20577"/>
        <pc:sldMkLst>
          <pc:docMk/>
          <pc:sldMk cId="1461873620" sldId="281"/>
        </pc:sldMkLst>
        <pc:spChg chg="mod">
          <ac:chgData name="Kat Salisbury" userId="b64cd180-038e-4743-8e05-afde79732230" providerId="ADAL" clId="{7B2915E9-C322-42C7-9E7D-214754D97230}" dt="2021-05-21T08:26:58.721" v="534" actId="20577"/>
          <ac:spMkLst>
            <pc:docMk/>
            <pc:sldMk cId="1461873620" sldId="281"/>
            <ac:spMk id="6" creationId="{E62588E9-EA66-421A-9377-37D8CFDB7762}"/>
          </ac:spMkLst>
        </pc:spChg>
        <pc:spChg chg="add mod">
          <ac:chgData name="Kat Salisbury" userId="b64cd180-038e-4743-8e05-afde79732230" providerId="ADAL" clId="{7B2915E9-C322-42C7-9E7D-214754D97230}" dt="2021-05-21T08:31:29.283" v="590" actId="14100"/>
          <ac:spMkLst>
            <pc:docMk/>
            <pc:sldMk cId="1461873620" sldId="281"/>
            <ac:spMk id="9" creationId="{849C3E66-6CAA-4781-9F9A-80615F0766EF}"/>
          </ac:spMkLst>
        </pc:spChg>
        <pc:spChg chg="mod">
          <ac:chgData name="Kat Salisbury" userId="b64cd180-038e-4743-8e05-afde79732230" providerId="ADAL" clId="{7B2915E9-C322-42C7-9E7D-214754D97230}" dt="2021-05-21T08:51:48.606" v="698" actId="20577"/>
          <ac:spMkLst>
            <pc:docMk/>
            <pc:sldMk cId="1461873620" sldId="281"/>
            <ac:spMk id="11" creationId="{EBDC43B7-4632-45A2-AFC1-15A1422BD23F}"/>
          </ac:spMkLst>
        </pc:spChg>
        <pc:spChg chg="del mod">
          <ac:chgData name="Kat Salisbury" userId="b64cd180-038e-4743-8e05-afde79732230" providerId="ADAL" clId="{7B2915E9-C322-42C7-9E7D-214754D97230}" dt="2021-05-21T08:29:44.857" v="576" actId="478"/>
          <ac:spMkLst>
            <pc:docMk/>
            <pc:sldMk cId="1461873620" sldId="281"/>
            <ac:spMk id="23" creationId="{5AF448BC-B893-4121-B8CD-0C90EBAC7D80}"/>
          </ac:spMkLst>
        </pc:spChg>
        <pc:picChg chg="add mod">
          <ac:chgData name="Kat Salisbury" userId="b64cd180-038e-4743-8e05-afde79732230" providerId="ADAL" clId="{7B2915E9-C322-42C7-9E7D-214754D97230}" dt="2021-05-21T08:31:59.811" v="599" actId="1076"/>
          <ac:picMkLst>
            <pc:docMk/>
            <pc:sldMk cId="1461873620" sldId="281"/>
            <ac:picMk id="3" creationId="{B6B06FBA-BBBE-4D9B-8501-99193CFF4385}"/>
          </ac:picMkLst>
        </pc:picChg>
        <pc:picChg chg="del">
          <ac:chgData name="Kat Salisbury" userId="b64cd180-038e-4743-8e05-afde79732230" providerId="ADAL" clId="{7B2915E9-C322-42C7-9E7D-214754D97230}" dt="2021-05-21T08:27:02.948" v="535" actId="478"/>
          <ac:picMkLst>
            <pc:docMk/>
            <pc:sldMk cId="1461873620" sldId="281"/>
            <ac:picMk id="8" creationId="{106F3088-7C65-49E0-8F69-70F664A50B0C}"/>
          </ac:picMkLst>
        </pc:picChg>
        <pc:picChg chg="del">
          <ac:chgData name="Kat Salisbury" userId="b64cd180-038e-4743-8e05-afde79732230" providerId="ADAL" clId="{7B2915E9-C322-42C7-9E7D-214754D97230}" dt="2021-05-21T08:31:23.812" v="588" actId="478"/>
          <ac:picMkLst>
            <pc:docMk/>
            <pc:sldMk cId="1461873620" sldId="281"/>
            <ac:picMk id="24" creationId="{29EE2BE1-D4C8-430B-B00A-1FC7BA8796D7}"/>
          </ac:picMkLst>
        </pc:picChg>
        <pc:cxnChg chg="add mod">
          <ac:chgData name="Kat Salisbury" userId="b64cd180-038e-4743-8e05-afde79732230" providerId="ADAL" clId="{7B2915E9-C322-42C7-9E7D-214754D97230}" dt="2021-05-21T08:32:01.801" v="600" actId="1076"/>
          <ac:cxnSpMkLst>
            <pc:docMk/>
            <pc:sldMk cId="1461873620" sldId="281"/>
            <ac:cxnSpMk id="10" creationId="{40C9E99A-0024-44A0-9C29-88719CA335CB}"/>
          </ac:cxnSpMkLst>
        </pc:cxnChg>
      </pc:sldChg>
      <pc:sldChg chg="modSp mod modNotesTx">
        <pc:chgData name="Kat Salisbury" userId="b64cd180-038e-4743-8e05-afde79732230" providerId="ADAL" clId="{7B2915E9-C322-42C7-9E7D-214754D97230}" dt="2021-05-21T08:26:40.270" v="528"/>
        <pc:sldMkLst>
          <pc:docMk/>
          <pc:sldMk cId="3384279865" sldId="282"/>
        </pc:sldMkLst>
        <pc:spChg chg="mod">
          <ac:chgData name="Kat Salisbury" userId="b64cd180-038e-4743-8e05-afde79732230" providerId="ADAL" clId="{7B2915E9-C322-42C7-9E7D-214754D97230}" dt="2021-05-21T08:25:59.540" v="514" actId="20577"/>
          <ac:spMkLst>
            <pc:docMk/>
            <pc:sldMk cId="3384279865" sldId="282"/>
            <ac:spMk id="6" creationId="{E62588E9-EA66-421A-9377-37D8CFDB7762}"/>
          </ac:spMkLst>
        </pc:spChg>
      </pc:sldChg>
      <pc:sldChg chg="modSp mod modNotesTx">
        <pc:chgData name="Kat Salisbury" userId="b64cd180-038e-4743-8e05-afde79732230" providerId="ADAL" clId="{7B2915E9-C322-42C7-9E7D-214754D97230}" dt="2021-05-21T08:26:28.683" v="526" actId="20577"/>
        <pc:sldMkLst>
          <pc:docMk/>
          <pc:sldMk cId="2172075010" sldId="283"/>
        </pc:sldMkLst>
        <pc:spChg chg="mod">
          <ac:chgData name="Kat Salisbury" userId="b64cd180-038e-4743-8e05-afde79732230" providerId="ADAL" clId="{7B2915E9-C322-42C7-9E7D-214754D97230}" dt="2021-05-21T08:26:05.706" v="516" actId="20577"/>
          <ac:spMkLst>
            <pc:docMk/>
            <pc:sldMk cId="2172075010" sldId="283"/>
            <ac:spMk id="6" creationId="{E62588E9-EA66-421A-9377-37D8CFDB7762}"/>
          </ac:spMkLst>
        </pc:spChg>
      </pc:sldChg>
    </pc:docChg>
  </pc:docChgLst>
  <pc:docChgLst>
    <pc:chgData name="Rebecca Summer" userId="fb5c2836-fb10-433a-9b94-1447f06d1cbf" providerId="ADAL" clId="{B6E60CFE-A001-4597-BD9D-F95246635611}"/>
    <pc:docChg chg="modSld">
      <pc:chgData name="Rebecca Summer" userId="fb5c2836-fb10-433a-9b94-1447f06d1cbf" providerId="ADAL" clId="{B6E60CFE-A001-4597-BD9D-F95246635611}" dt="2021-05-24T14:14:17.796" v="3" actId="20577"/>
      <pc:docMkLst>
        <pc:docMk/>
      </pc:docMkLst>
      <pc:sldChg chg="modSp">
        <pc:chgData name="Rebecca Summer" userId="fb5c2836-fb10-433a-9b94-1447f06d1cbf" providerId="ADAL" clId="{B6E60CFE-A001-4597-BD9D-F95246635611}" dt="2021-05-24T14:14:17.796" v="3" actId="20577"/>
        <pc:sldMkLst>
          <pc:docMk/>
          <pc:sldMk cId="387035627" sldId="280"/>
        </pc:sldMkLst>
        <pc:spChg chg="mod">
          <ac:chgData name="Rebecca Summer" userId="fb5c2836-fb10-433a-9b94-1447f06d1cbf" providerId="ADAL" clId="{B6E60CFE-A001-4597-BD9D-F95246635611}" dt="2021-05-24T14:14:17.796" v="3" actId="20577"/>
          <ac:spMkLst>
            <pc:docMk/>
            <pc:sldMk cId="387035627" sldId="280"/>
            <ac:spMk id="9" creationId="{C86C386F-7A19-48DE-9A9C-8254C7FE56AD}"/>
          </ac:spMkLst>
        </pc:spChg>
      </pc:sldChg>
    </pc:docChg>
  </pc:docChgLst>
  <pc:docChgLst>
    <pc:chgData name="Sarah Neild" userId="1795359f-a2be-4d29-9eab-d255621340c7" providerId="ADAL" clId="{5C839B7A-2C17-4C5D-8008-BC618505FFB4}"/>
    <pc:docChg chg="undo custSel modSld">
      <pc:chgData name="Sarah Neild" userId="1795359f-a2be-4d29-9eab-d255621340c7" providerId="ADAL" clId="{5C839B7A-2C17-4C5D-8008-BC618505FFB4}" dt="2021-06-03T04:45:00.324" v="21"/>
      <pc:docMkLst>
        <pc:docMk/>
      </pc:docMkLst>
      <pc:sldChg chg="modSp mod">
        <pc:chgData name="Sarah Neild" userId="1795359f-a2be-4d29-9eab-d255621340c7" providerId="ADAL" clId="{5C839B7A-2C17-4C5D-8008-BC618505FFB4}" dt="2021-06-03T04:43:42.729" v="7" actId="20577"/>
        <pc:sldMkLst>
          <pc:docMk/>
          <pc:sldMk cId="868589891" sldId="256"/>
        </pc:sldMkLst>
        <pc:spChg chg="mod">
          <ac:chgData name="Sarah Neild" userId="1795359f-a2be-4d29-9eab-d255621340c7" providerId="ADAL" clId="{5C839B7A-2C17-4C5D-8008-BC618505FFB4}" dt="2021-06-03T04:43:42.729" v="7" actId="20577"/>
          <ac:spMkLst>
            <pc:docMk/>
            <pc:sldMk cId="868589891" sldId="256"/>
            <ac:spMk id="4" creationId="{77616F28-871B-42AE-8B42-15273F2FB254}"/>
          </ac:spMkLst>
        </pc:spChg>
      </pc:sldChg>
      <pc:sldChg chg="modSp mod">
        <pc:chgData name="Sarah Neild" userId="1795359f-a2be-4d29-9eab-d255621340c7" providerId="ADAL" clId="{5C839B7A-2C17-4C5D-8008-BC618505FFB4}" dt="2021-06-03T04:43:52.791" v="8"/>
        <pc:sldMkLst>
          <pc:docMk/>
          <pc:sldMk cId="2029177982" sldId="257"/>
        </pc:sldMkLst>
        <pc:spChg chg="mod">
          <ac:chgData name="Sarah Neild" userId="1795359f-a2be-4d29-9eab-d255621340c7" providerId="ADAL" clId="{5C839B7A-2C17-4C5D-8008-BC618505FFB4}" dt="2021-06-03T04:43:52.791" v="8"/>
          <ac:spMkLst>
            <pc:docMk/>
            <pc:sldMk cId="2029177982" sldId="257"/>
            <ac:spMk id="4" creationId="{1B48C231-1311-4707-84AE-1D38711EE1FE}"/>
          </ac:spMkLst>
        </pc:spChg>
      </pc:sldChg>
      <pc:sldChg chg="modSp mod">
        <pc:chgData name="Sarah Neild" userId="1795359f-a2be-4d29-9eab-d255621340c7" providerId="ADAL" clId="{5C839B7A-2C17-4C5D-8008-BC618505FFB4}" dt="2021-06-03T04:43:58.492" v="9"/>
        <pc:sldMkLst>
          <pc:docMk/>
          <pc:sldMk cId="4252841567" sldId="258"/>
        </pc:sldMkLst>
        <pc:spChg chg="mod">
          <ac:chgData name="Sarah Neild" userId="1795359f-a2be-4d29-9eab-d255621340c7" providerId="ADAL" clId="{5C839B7A-2C17-4C5D-8008-BC618505FFB4}" dt="2021-06-03T04:43:58.492" v="9"/>
          <ac:spMkLst>
            <pc:docMk/>
            <pc:sldMk cId="4252841567" sldId="258"/>
            <ac:spMk id="4" creationId="{1B48C231-1311-4707-84AE-1D38711EE1FE}"/>
          </ac:spMkLst>
        </pc:spChg>
      </pc:sldChg>
      <pc:sldChg chg="modSp mod">
        <pc:chgData name="Sarah Neild" userId="1795359f-a2be-4d29-9eab-d255621340c7" providerId="ADAL" clId="{5C839B7A-2C17-4C5D-8008-BC618505FFB4}" dt="2021-06-03T04:45:00.324" v="21"/>
        <pc:sldMkLst>
          <pc:docMk/>
          <pc:sldMk cId="423481904" sldId="269"/>
        </pc:sldMkLst>
        <pc:spChg chg="mod">
          <ac:chgData name="Sarah Neild" userId="1795359f-a2be-4d29-9eab-d255621340c7" providerId="ADAL" clId="{5C839B7A-2C17-4C5D-8008-BC618505FFB4}" dt="2021-06-03T04:45:00.324" v="21"/>
          <ac:spMkLst>
            <pc:docMk/>
            <pc:sldMk cId="423481904" sldId="269"/>
            <ac:spMk id="4" creationId="{1B48C231-1311-4707-84AE-1D38711EE1FE}"/>
          </ac:spMkLst>
        </pc:spChg>
      </pc:sldChg>
      <pc:sldChg chg="modSp mod">
        <pc:chgData name="Sarah Neild" userId="1795359f-a2be-4d29-9eab-d255621340c7" providerId="ADAL" clId="{5C839B7A-2C17-4C5D-8008-BC618505FFB4}" dt="2021-06-03T04:44:07.527" v="11"/>
        <pc:sldMkLst>
          <pc:docMk/>
          <pc:sldMk cId="1092568109" sldId="277"/>
        </pc:sldMkLst>
        <pc:spChg chg="mod">
          <ac:chgData name="Sarah Neild" userId="1795359f-a2be-4d29-9eab-d255621340c7" providerId="ADAL" clId="{5C839B7A-2C17-4C5D-8008-BC618505FFB4}" dt="2021-06-03T04:44:07.527" v="11"/>
          <ac:spMkLst>
            <pc:docMk/>
            <pc:sldMk cId="1092568109" sldId="277"/>
            <ac:spMk id="4" creationId="{1B48C231-1311-4707-84AE-1D38711EE1FE}"/>
          </ac:spMkLst>
        </pc:spChg>
      </pc:sldChg>
      <pc:sldChg chg="modSp mod">
        <pc:chgData name="Sarah Neild" userId="1795359f-a2be-4d29-9eab-d255621340c7" providerId="ADAL" clId="{5C839B7A-2C17-4C5D-8008-BC618505FFB4}" dt="2021-06-03T04:44:03.367" v="10"/>
        <pc:sldMkLst>
          <pc:docMk/>
          <pc:sldMk cId="2686929824" sldId="279"/>
        </pc:sldMkLst>
        <pc:spChg chg="mod">
          <ac:chgData name="Sarah Neild" userId="1795359f-a2be-4d29-9eab-d255621340c7" providerId="ADAL" clId="{5C839B7A-2C17-4C5D-8008-BC618505FFB4}" dt="2021-06-03T04:44:03.367" v="10"/>
          <ac:spMkLst>
            <pc:docMk/>
            <pc:sldMk cId="2686929824" sldId="279"/>
            <ac:spMk id="4" creationId="{1B48C231-1311-4707-84AE-1D38711EE1FE}"/>
          </ac:spMkLst>
        </pc:spChg>
      </pc:sldChg>
      <pc:sldChg chg="modSp mod">
        <pc:chgData name="Sarah Neild" userId="1795359f-a2be-4d29-9eab-d255621340c7" providerId="ADAL" clId="{5C839B7A-2C17-4C5D-8008-BC618505FFB4}" dt="2021-06-03T04:44:24.552" v="14"/>
        <pc:sldMkLst>
          <pc:docMk/>
          <pc:sldMk cId="387035627" sldId="280"/>
        </pc:sldMkLst>
        <pc:spChg chg="mod">
          <ac:chgData name="Sarah Neild" userId="1795359f-a2be-4d29-9eab-d255621340c7" providerId="ADAL" clId="{5C839B7A-2C17-4C5D-8008-BC618505FFB4}" dt="2021-06-03T04:44:24.552" v="14"/>
          <ac:spMkLst>
            <pc:docMk/>
            <pc:sldMk cId="387035627" sldId="280"/>
            <ac:spMk id="4" creationId="{1B48C231-1311-4707-84AE-1D38711EE1FE}"/>
          </ac:spMkLst>
        </pc:spChg>
      </pc:sldChg>
      <pc:sldChg chg="modSp mod">
        <pc:chgData name="Sarah Neild" userId="1795359f-a2be-4d29-9eab-d255621340c7" providerId="ADAL" clId="{5C839B7A-2C17-4C5D-8008-BC618505FFB4}" dt="2021-06-03T04:44:53.804" v="20"/>
        <pc:sldMkLst>
          <pc:docMk/>
          <pc:sldMk cId="1461873620" sldId="281"/>
        </pc:sldMkLst>
        <pc:spChg chg="mod">
          <ac:chgData name="Sarah Neild" userId="1795359f-a2be-4d29-9eab-d255621340c7" providerId="ADAL" clId="{5C839B7A-2C17-4C5D-8008-BC618505FFB4}" dt="2021-06-03T04:44:53.804" v="20"/>
          <ac:spMkLst>
            <pc:docMk/>
            <pc:sldMk cId="1461873620" sldId="281"/>
            <ac:spMk id="4" creationId="{1B48C231-1311-4707-84AE-1D38711EE1FE}"/>
          </ac:spMkLst>
        </pc:spChg>
        <pc:spChg chg="mod">
          <ac:chgData name="Sarah Neild" userId="1795359f-a2be-4d29-9eab-d255621340c7" providerId="ADAL" clId="{5C839B7A-2C17-4C5D-8008-BC618505FFB4}" dt="2021-06-03T04:44:49.175" v="19" actId="6549"/>
          <ac:spMkLst>
            <pc:docMk/>
            <pc:sldMk cId="1461873620" sldId="281"/>
            <ac:spMk id="9" creationId="{849C3E66-6CAA-4781-9F9A-80615F0766EF}"/>
          </ac:spMkLst>
        </pc:spChg>
      </pc:sldChg>
      <pc:sldChg chg="modSp mod">
        <pc:chgData name="Sarah Neild" userId="1795359f-a2be-4d29-9eab-d255621340c7" providerId="ADAL" clId="{5C839B7A-2C17-4C5D-8008-BC618505FFB4}" dt="2021-06-03T04:44:12.664" v="12"/>
        <pc:sldMkLst>
          <pc:docMk/>
          <pc:sldMk cId="3384279865" sldId="282"/>
        </pc:sldMkLst>
        <pc:spChg chg="mod">
          <ac:chgData name="Sarah Neild" userId="1795359f-a2be-4d29-9eab-d255621340c7" providerId="ADAL" clId="{5C839B7A-2C17-4C5D-8008-BC618505FFB4}" dt="2021-06-03T04:44:12.664" v="12"/>
          <ac:spMkLst>
            <pc:docMk/>
            <pc:sldMk cId="3384279865" sldId="282"/>
            <ac:spMk id="4" creationId="{1B48C231-1311-4707-84AE-1D38711EE1FE}"/>
          </ac:spMkLst>
        </pc:spChg>
      </pc:sldChg>
      <pc:sldChg chg="modSp mod">
        <pc:chgData name="Sarah Neild" userId="1795359f-a2be-4d29-9eab-d255621340c7" providerId="ADAL" clId="{5C839B7A-2C17-4C5D-8008-BC618505FFB4}" dt="2021-06-03T04:44:20.281" v="13"/>
        <pc:sldMkLst>
          <pc:docMk/>
          <pc:sldMk cId="2172075010" sldId="283"/>
        </pc:sldMkLst>
        <pc:spChg chg="mod">
          <ac:chgData name="Sarah Neild" userId="1795359f-a2be-4d29-9eab-d255621340c7" providerId="ADAL" clId="{5C839B7A-2C17-4C5D-8008-BC618505FFB4}" dt="2021-06-03T04:44:20.281" v="13"/>
          <ac:spMkLst>
            <pc:docMk/>
            <pc:sldMk cId="2172075010" sldId="283"/>
            <ac:spMk id="4" creationId="{1B48C231-1311-4707-84AE-1D38711EE1FE}"/>
          </ac:spMkLst>
        </pc:spChg>
      </pc:sldChg>
    </pc:docChg>
  </pc:docChgLst>
  <pc:docChgLst>
    <pc:chgData name="Kat Salisbury" userId="b64cd180-038e-4743-8e05-afde79732230" providerId="ADAL" clId="{21239782-4914-426F-AB31-E13513D81341}"/>
    <pc:docChg chg="undo custSel addSld delSld modSld">
      <pc:chgData name="Kat Salisbury" userId="b64cd180-038e-4743-8e05-afde79732230" providerId="ADAL" clId="{21239782-4914-426F-AB31-E13513D81341}" dt="2021-05-20T16:01:02.662" v="1245" actId="478"/>
      <pc:docMkLst>
        <pc:docMk/>
      </pc:docMkLst>
      <pc:sldChg chg="modSp mod">
        <pc:chgData name="Kat Salisbury" userId="b64cd180-038e-4743-8e05-afde79732230" providerId="ADAL" clId="{21239782-4914-426F-AB31-E13513D81341}" dt="2021-05-20T15:38:52.604" v="172" actId="20577"/>
        <pc:sldMkLst>
          <pc:docMk/>
          <pc:sldMk cId="868589891" sldId="256"/>
        </pc:sldMkLst>
        <pc:spChg chg="mod">
          <ac:chgData name="Kat Salisbury" userId="b64cd180-038e-4743-8e05-afde79732230" providerId="ADAL" clId="{21239782-4914-426F-AB31-E13513D81341}" dt="2021-05-20T15:38:52.604" v="172" actId="20577"/>
          <ac:spMkLst>
            <pc:docMk/>
            <pc:sldMk cId="868589891" sldId="256"/>
            <ac:spMk id="2" creationId="{E20E66B1-EE11-46E8-9D2F-388E12025E3A}"/>
          </ac:spMkLst>
        </pc:spChg>
      </pc:sldChg>
      <pc:sldChg chg="modSp mod">
        <pc:chgData name="Kat Salisbury" userId="b64cd180-038e-4743-8e05-afde79732230" providerId="ADAL" clId="{21239782-4914-426F-AB31-E13513D81341}" dt="2021-05-20T15:35:56.447" v="28" actId="20577"/>
        <pc:sldMkLst>
          <pc:docMk/>
          <pc:sldMk cId="2029177982" sldId="257"/>
        </pc:sldMkLst>
        <pc:spChg chg="mod">
          <ac:chgData name="Kat Salisbury" userId="b64cd180-038e-4743-8e05-afde79732230" providerId="ADAL" clId="{21239782-4914-426F-AB31-E13513D81341}" dt="2021-05-20T15:35:56.447" v="28" actId="20577"/>
          <ac:spMkLst>
            <pc:docMk/>
            <pc:sldMk cId="2029177982" sldId="257"/>
            <ac:spMk id="3" creationId="{415FCCA1-1AAE-4DC4-A6EA-1B449F4D8E6A}"/>
          </ac:spMkLst>
        </pc:spChg>
      </pc:sldChg>
      <pc:sldChg chg="modSp mod">
        <pc:chgData name="Kat Salisbury" userId="b64cd180-038e-4743-8e05-afde79732230" providerId="ADAL" clId="{21239782-4914-426F-AB31-E13513D81341}" dt="2021-05-20T15:36:23.853" v="38" actId="20577"/>
        <pc:sldMkLst>
          <pc:docMk/>
          <pc:sldMk cId="4252841567" sldId="258"/>
        </pc:sldMkLst>
        <pc:spChg chg="mod">
          <ac:chgData name="Kat Salisbury" userId="b64cd180-038e-4743-8e05-afde79732230" providerId="ADAL" clId="{21239782-4914-426F-AB31-E13513D81341}" dt="2021-05-20T15:36:23.853" v="38" actId="20577"/>
          <ac:spMkLst>
            <pc:docMk/>
            <pc:sldMk cId="4252841567" sldId="258"/>
            <ac:spMk id="3" creationId="{415FCCA1-1AAE-4DC4-A6EA-1B449F4D8E6A}"/>
          </ac:spMkLst>
        </pc:spChg>
      </pc:sldChg>
      <pc:sldChg chg="del">
        <pc:chgData name="Kat Salisbury" userId="b64cd180-038e-4743-8e05-afde79732230" providerId="ADAL" clId="{21239782-4914-426F-AB31-E13513D81341}" dt="2021-05-20T15:49:21.463" v="767" actId="2696"/>
        <pc:sldMkLst>
          <pc:docMk/>
          <pc:sldMk cId="2631787978" sldId="259"/>
        </pc:sldMkLst>
      </pc:sldChg>
      <pc:sldChg chg="del">
        <pc:chgData name="Kat Salisbury" userId="b64cd180-038e-4743-8e05-afde79732230" providerId="ADAL" clId="{21239782-4914-426F-AB31-E13513D81341}" dt="2021-05-20T15:49:18.212" v="766" actId="2696"/>
        <pc:sldMkLst>
          <pc:docMk/>
          <pc:sldMk cId="2264518228" sldId="270"/>
        </pc:sldMkLst>
      </pc:sldChg>
      <pc:sldChg chg="addSp delSp modSp mod delAnim modAnim modNotesTx">
        <pc:chgData name="Kat Salisbury" userId="b64cd180-038e-4743-8e05-afde79732230" providerId="ADAL" clId="{21239782-4914-426F-AB31-E13513D81341}" dt="2021-05-20T15:46:40.267" v="700" actId="20577"/>
        <pc:sldMkLst>
          <pc:docMk/>
          <pc:sldMk cId="1092568109" sldId="277"/>
        </pc:sldMkLst>
        <pc:spChg chg="mod">
          <ac:chgData name="Kat Salisbury" userId="b64cd180-038e-4743-8e05-afde79732230" providerId="ADAL" clId="{21239782-4914-426F-AB31-E13513D81341}" dt="2021-05-20T15:40:14.075" v="297" actId="20577"/>
          <ac:spMkLst>
            <pc:docMk/>
            <pc:sldMk cId="1092568109" sldId="277"/>
            <ac:spMk id="2" creationId="{62636030-308C-4C81-A125-3BE134CCF345}"/>
          </ac:spMkLst>
        </pc:spChg>
        <pc:spChg chg="mod">
          <ac:chgData name="Kat Salisbury" userId="b64cd180-038e-4743-8e05-afde79732230" providerId="ADAL" clId="{21239782-4914-426F-AB31-E13513D81341}" dt="2021-05-20T15:38:39.813" v="167" actId="14100"/>
          <ac:spMkLst>
            <pc:docMk/>
            <pc:sldMk cId="1092568109" sldId="277"/>
            <ac:spMk id="12" creationId="{D5A84315-6F0F-4100-842C-EE7ADF41FB0F}"/>
          </ac:spMkLst>
        </pc:spChg>
        <pc:spChg chg="del">
          <ac:chgData name="Kat Salisbury" userId="b64cd180-038e-4743-8e05-afde79732230" providerId="ADAL" clId="{21239782-4914-426F-AB31-E13513D81341}" dt="2021-05-20T15:38:44.076" v="168" actId="478"/>
          <ac:spMkLst>
            <pc:docMk/>
            <pc:sldMk cId="1092568109" sldId="277"/>
            <ac:spMk id="23" creationId="{0B61FF06-CB0D-4822-80F7-7FFE82020BC5}"/>
          </ac:spMkLst>
        </pc:spChg>
        <pc:spChg chg="add mod">
          <ac:chgData name="Kat Salisbury" userId="b64cd180-038e-4743-8e05-afde79732230" providerId="ADAL" clId="{21239782-4914-426F-AB31-E13513D81341}" dt="2021-05-20T15:41:46.030" v="388" actId="20577"/>
          <ac:spMkLst>
            <pc:docMk/>
            <pc:sldMk cId="1092568109" sldId="277"/>
            <ac:spMk id="32" creationId="{9F8F5171-B559-478D-8624-C993F170E63B}"/>
          </ac:spMkLst>
        </pc:spChg>
        <pc:spChg chg="add mod">
          <ac:chgData name="Kat Salisbury" userId="b64cd180-038e-4743-8e05-afde79732230" providerId="ADAL" clId="{21239782-4914-426F-AB31-E13513D81341}" dt="2021-05-20T15:43:48.634" v="481" actId="1076"/>
          <ac:spMkLst>
            <pc:docMk/>
            <pc:sldMk cId="1092568109" sldId="277"/>
            <ac:spMk id="36" creationId="{8D9FA7C7-38A0-48EF-931F-76518C6EA74E}"/>
          </ac:spMkLst>
        </pc:spChg>
        <pc:grpChg chg="del">
          <ac:chgData name="Kat Salisbury" userId="b64cd180-038e-4743-8e05-afde79732230" providerId="ADAL" clId="{21239782-4914-426F-AB31-E13513D81341}" dt="2021-05-20T15:38:46.747" v="169" actId="478"/>
          <ac:grpSpMkLst>
            <pc:docMk/>
            <pc:sldMk cId="1092568109" sldId="277"/>
            <ac:grpSpMk id="29" creationId="{1E62F182-5CD1-4042-BCC7-AB2DC8178B54}"/>
          </ac:grpSpMkLst>
        </pc:grpChg>
        <pc:grpChg chg="del">
          <ac:chgData name="Kat Salisbury" userId="b64cd180-038e-4743-8e05-afde79732230" providerId="ADAL" clId="{21239782-4914-426F-AB31-E13513D81341}" dt="2021-05-20T15:38:47.579" v="170" actId="478"/>
          <ac:grpSpMkLst>
            <pc:docMk/>
            <pc:sldMk cId="1092568109" sldId="277"/>
            <ac:grpSpMk id="31" creationId="{9191ECD8-6BC2-432B-9C1D-277370771297}"/>
          </ac:grpSpMkLst>
        </pc:grpChg>
        <pc:grpChg chg="add mod">
          <ac:chgData name="Kat Salisbury" userId="b64cd180-038e-4743-8e05-afde79732230" providerId="ADAL" clId="{21239782-4914-426F-AB31-E13513D81341}" dt="2021-05-20T15:41:50.646" v="389" actId="1076"/>
          <ac:grpSpMkLst>
            <pc:docMk/>
            <pc:sldMk cId="1092568109" sldId="277"/>
            <ac:grpSpMk id="34" creationId="{9E021306-EDE1-4A7F-96E0-14EBBE38127E}"/>
          </ac:grpSpMkLst>
        </pc:grpChg>
        <pc:grpChg chg="add mod">
          <ac:chgData name="Kat Salisbury" userId="b64cd180-038e-4743-8e05-afde79732230" providerId="ADAL" clId="{21239782-4914-426F-AB31-E13513D81341}" dt="2021-05-20T15:43:08.999" v="478" actId="164"/>
          <ac:grpSpMkLst>
            <pc:docMk/>
            <pc:sldMk cId="1092568109" sldId="277"/>
            <ac:grpSpMk id="39" creationId="{AD322233-ABAF-4CB3-A74E-9BF9370C7775}"/>
          </ac:grpSpMkLst>
        </pc:grpChg>
        <pc:picChg chg="add mod">
          <ac:chgData name="Kat Salisbury" userId="b64cd180-038e-4743-8e05-afde79732230" providerId="ADAL" clId="{21239782-4914-426F-AB31-E13513D81341}" dt="2021-05-20T15:41:37.653" v="368" actId="164"/>
          <ac:picMkLst>
            <pc:docMk/>
            <pc:sldMk cId="1092568109" sldId="277"/>
            <ac:picMk id="33" creationId="{12F8D45D-C980-483A-B6EA-6AE1A153C0A9}"/>
          </ac:picMkLst>
        </pc:picChg>
        <pc:picChg chg="add mod">
          <ac:chgData name="Kat Salisbury" userId="b64cd180-038e-4743-8e05-afde79732230" providerId="ADAL" clId="{21239782-4914-426F-AB31-E13513D81341}" dt="2021-05-20T15:43:08.999" v="478" actId="164"/>
          <ac:picMkLst>
            <pc:docMk/>
            <pc:sldMk cId="1092568109" sldId="277"/>
            <ac:picMk id="35" creationId="{E394C229-5F4D-42D0-A58F-830875DA17E1}"/>
          </ac:picMkLst>
        </pc:picChg>
        <pc:cxnChg chg="add mod">
          <ac:chgData name="Kat Salisbury" userId="b64cd180-038e-4743-8e05-afde79732230" providerId="ADAL" clId="{21239782-4914-426F-AB31-E13513D81341}" dt="2021-05-20T15:43:52.001" v="482" actId="14100"/>
          <ac:cxnSpMkLst>
            <pc:docMk/>
            <pc:sldMk cId="1092568109" sldId="277"/>
            <ac:cxnSpMk id="38" creationId="{8E1A2AEE-397B-47F4-B7B1-6E5F6CD37C2D}"/>
          </ac:cxnSpMkLst>
        </pc:cxnChg>
      </pc:sldChg>
      <pc:sldChg chg="modSp mod">
        <pc:chgData name="Kat Salisbury" userId="b64cd180-038e-4743-8e05-afde79732230" providerId="ADAL" clId="{21239782-4914-426F-AB31-E13513D81341}" dt="2021-05-20T15:38:12.955" v="144" actId="20577"/>
        <pc:sldMkLst>
          <pc:docMk/>
          <pc:sldMk cId="2686929824" sldId="279"/>
        </pc:sldMkLst>
        <pc:spChg chg="mod">
          <ac:chgData name="Kat Salisbury" userId="b64cd180-038e-4743-8e05-afde79732230" providerId="ADAL" clId="{21239782-4914-426F-AB31-E13513D81341}" dt="2021-05-20T15:38:12.955" v="144" actId="20577"/>
          <ac:spMkLst>
            <pc:docMk/>
            <pc:sldMk cId="2686929824" sldId="279"/>
            <ac:spMk id="13" creationId="{6E55916E-8593-4A06-866A-EF5499072E07}"/>
          </ac:spMkLst>
        </pc:spChg>
      </pc:sldChg>
      <pc:sldChg chg="delSp modSp mod delAnim">
        <pc:chgData name="Kat Salisbury" userId="b64cd180-038e-4743-8e05-afde79732230" providerId="ADAL" clId="{21239782-4914-426F-AB31-E13513D81341}" dt="2021-05-20T15:50:34.080" v="852" actId="1076"/>
        <pc:sldMkLst>
          <pc:docMk/>
          <pc:sldMk cId="387035627" sldId="280"/>
        </pc:sldMkLst>
        <pc:spChg chg="mod">
          <ac:chgData name="Kat Salisbury" userId="b64cd180-038e-4743-8e05-afde79732230" providerId="ADAL" clId="{21239782-4914-426F-AB31-E13513D81341}" dt="2021-05-20T15:49:38.141" v="788" actId="20577"/>
          <ac:spMkLst>
            <pc:docMk/>
            <pc:sldMk cId="387035627" sldId="280"/>
            <ac:spMk id="2" creationId="{236B04E1-0535-4D08-97CE-B5DBA22C90C9}"/>
          </ac:spMkLst>
        </pc:spChg>
        <pc:spChg chg="mod">
          <ac:chgData name="Kat Salisbury" userId="b64cd180-038e-4743-8e05-afde79732230" providerId="ADAL" clId="{21239782-4914-426F-AB31-E13513D81341}" dt="2021-05-20T15:50:17.809" v="847" actId="1076"/>
          <ac:spMkLst>
            <pc:docMk/>
            <pc:sldMk cId="387035627" sldId="280"/>
            <ac:spMk id="14" creationId="{92F93989-E3F7-4D8D-B7AE-2F609F43E4B3}"/>
          </ac:spMkLst>
        </pc:spChg>
        <pc:spChg chg="mod topLvl">
          <ac:chgData name="Kat Salisbury" userId="b64cd180-038e-4743-8e05-afde79732230" providerId="ADAL" clId="{21239782-4914-426F-AB31-E13513D81341}" dt="2021-05-20T15:50:34.080" v="852" actId="1076"/>
          <ac:spMkLst>
            <pc:docMk/>
            <pc:sldMk cId="387035627" sldId="280"/>
            <ac:spMk id="18" creationId="{834C7316-1071-42F9-854E-73A8BBE4CA76}"/>
          </ac:spMkLst>
        </pc:spChg>
        <pc:spChg chg="del">
          <ac:chgData name="Kat Salisbury" userId="b64cd180-038e-4743-8e05-afde79732230" providerId="ADAL" clId="{21239782-4914-426F-AB31-E13513D81341}" dt="2021-05-20T15:49:44.714" v="790" actId="478"/>
          <ac:spMkLst>
            <pc:docMk/>
            <pc:sldMk cId="387035627" sldId="280"/>
            <ac:spMk id="19" creationId="{CCFC35D3-B8F1-4429-8FB9-46163054AE4D}"/>
          </ac:spMkLst>
        </pc:spChg>
        <pc:spChg chg="del">
          <ac:chgData name="Kat Salisbury" userId="b64cd180-038e-4743-8e05-afde79732230" providerId="ADAL" clId="{21239782-4914-426F-AB31-E13513D81341}" dt="2021-05-20T15:49:42.588" v="789" actId="478"/>
          <ac:spMkLst>
            <pc:docMk/>
            <pc:sldMk cId="387035627" sldId="280"/>
            <ac:spMk id="21" creationId="{BBFBEB0D-70F0-4C2D-A0B5-2E94DDCFD620}"/>
          </ac:spMkLst>
        </pc:spChg>
        <pc:spChg chg="del topLvl">
          <ac:chgData name="Kat Salisbury" userId="b64cd180-038e-4743-8e05-afde79732230" providerId="ADAL" clId="{21239782-4914-426F-AB31-E13513D81341}" dt="2021-05-20T15:49:46.205" v="791" actId="478"/>
          <ac:spMkLst>
            <pc:docMk/>
            <pc:sldMk cId="387035627" sldId="280"/>
            <ac:spMk id="22" creationId="{7C4DBA2C-3738-4769-A630-8533B53CD919}"/>
          </ac:spMkLst>
        </pc:spChg>
        <pc:grpChg chg="del">
          <ac:chgData name="Kat Salisbury" userId="b64cd180-038e-4743-8e05-afde79732230" providerId="ADAL" clId="{21239782-4914-426F-AB31-E13513D81341}" dt="2021-05-20T15:49:46.205" v="791" actId="478"/>
          <ac:grpSpMkLst>
            <pc:docMk/>
            <pc:sldMk cId="387035627" sldId="280"/>
            <ac:grpSpMk id="15" creationId="{4DE57D68-4D46-4F47-AAC2-B70DE0D15C96}"/>
          </ac:grpSpMkLst>
        </pc:grpChg>
        <pc:grpChg chg="del">
          <ac:chgData name="Kat Salisbury" userId="b64cd180-038e-4743-8e05-afde79732230" providerId="ADAL" clId="{21239782-4914-426F-AB31-E13513D81341}" dt="2021-05-20T15:49:42.588" v="789" actId="478"/>
          <ac:grpSpMkLst>
            <pc:docMk/>
            <pc:sldMk cId="387035627" sldId="280"/>
            <ac:grpSpMk id="20" creationId="{29CE746D-A86C-4525-8875-21C5CBADD7B3}"/>
          </ac:grpSpMkLst>
        </pc:grpChg>
        <pc:picChg chg="mod">
          <ac:chgData name="Kat Salisbury" userId="b64cd180-038e-4743-8e05-afde79732230" providerId="ADAL" clId="{21239782-4914-426F-AB31-E13513D81341}" dt="2021-05-20T15:50:29.763" v="851" actId="1076"/>
          <ac:picMkLst>
            <pc:docMk/>
            <pc:sldMk cId="387035627" sldId="280"/>
            <ac:picMk id="12" creationId="{9C4423D0-D5E2-47E8-B46A-D4F9DE392109}"/>
          </ac:picMkLst>
        </pc:picChg>
      </pc:sldChg>
      <pc:sldChg chg="addSp delSp modSp add mod delAnim modNotesTx">
        <pc:chgData name="Kat Salisbury" userId="b64cd180-038e-4743-8e05-afde79732230" providerId="ADAL" clId="{21239782-4914-426F-AB31-E13513D81341}" dt="2021-05-20T15:48:15.256" v="765" actId="14100"/>
        <pc:sldMkLst>
          <pc:docMk/>
          <pc:sldMk cId="3384279865" sldId="282"/>
        </pc:sldMkLst>
        <pc:spChg chg="del">
          <ac:chgData name="Kat Salisbury" userId="b64cd180-038e-4743-8e05-afde79732230" providerId="ADAL" clId="{21239782-4914-426F-AB31-E13513D81341}" dt="2021-05-20T15:44:04.824" v="484" actId="478"/>
          <ac:spMkLst>
            <pc:docMk/>
            <pc:sldMk cId="3384279865" sldId="282"/>
            <ac:spMk id="2" creationId="{62636030-308C-4C81-A125-3BE134CCF345}"/>
          </ac:spMkLst>
        </pc:spChg>
        <pc:spChg chg="add mod">
          <ac:chgData name="Kat Salisbury" userId="b64cd180-038e-4743-8e05-afde79732230" providerId="ADAL" clId="{21239782-4914-426F-AB31-E13513D81341}" dt="2021-05-20T15:47:32.564" v="762" actId="255"/>
          <ac:spMkLst>
            <pc:docMk/>
            <pc:sldMk cId="3384279865" sldId="282"/>
            <ac:spMk id="15" creationId="{9BE59428-F276-448E-8FAD-EBC1DD17FDE4}"/>
          </ac:spMkLst>
        </pc:spChg>
        <pc:grpChg chg="add mod">
          <ac:chgData name="Kat Salisbury" userId="b64cd180-038e-4743-8e05-afde79732230" providerId="ADAL" clId="{21239782-4914-426F-AB31-E13513D81341}" dt="2021-05-20T15:48:15.256" v="765" actId="14100"/>
          <ac:grpSpMkLst>
            <pc:docMk/>
            <pc:sldMk cId="3384279865" sldId="282"/>
            <ac:grpSpMk id="16" creationId="{9FDBC8B8-F431-4B3F-AEC7-9D3DD3D7B042}"/>
          </ac:grpSpMkLst>
        </pc:grpChg>
        <pc:grpChg chg="del">
          <ac:chgData name="Kat Salisbury" userId="b64cd180-038e-4743-8e05-afde79732230" providerId="ADAL" clId="{21239782-4914-426F-AB31-E13513D81341}" dt="2021-05-20T15:44:07.549" v="485" actId="478"/>
          <ac:grpSpMkLst>
            <pc:docMk/>
            <pc:sldMk cId="3384279865" sldId="282"/>
            <ac:grpSpMk id="34" creationId="{9E021306-EDE1-4A7F-96E0-14EBBE38127E}"/>
          </ac:grpSpMkLst>
        </pc:grpChg>
        <pc:grpChg chg="del">
          <ac:chgData name="Kat Salisbury" userId="b64cd180-038e-4743-8e05-afde79732230" providerId="ADAL" clId="{21239782-4914-426F-AB31-E13513D81341}" dt="2021-05-20T15:44:09.982" v="486" actId="478"/>
          <ac:grpSpMkLst>
            <pc:docMk/>
            <pc:sldMk cId="3384279865" sldId="282"/>
            <ac:grpSpMk id="39" creationId="{AD322233-ABAF-4CB3-A74E-9BF9370C7775}"/>
          </ac:grpSpMkLst>
        </pc:grpChg>
        <pc:picChg chg="add mod">
          <ac:chgData name="Kat Salisbury" userId="b64cd180-038e-4743-8e05-afde79732230" providerId="ADAL" clId="{21239782-4914-426F-AB31-E13513D81341}" dt="2021-05-20T15:48:10.217" v="763"/>
          <ac:picMkLst>
            <pc:docMk/>
            <pc:sldMk cId="3384279865" sldId="282"/>
            <ac:picMk id="17" creationId="{53786395-79A2-43F8-BA02-0BB069725D2E}"/>
          </ac:picMkLst>
        </pc:picChg>
        <pc:picChg chg="add mod">
          <ac:chgData name="Kat Salisbury" userId="b64cd180-038e-4743-8e05-afde79732230" providerId="ADAL" clId="{21239782-4914-426F-AB31-E13513D81341}" dt="2021-05-20T15:48:10.217" v="763"/>
          <ac:picMkLst>
            <pc:docMk/>
            <pc:sldMk cId="3384279865" sldId="282"/>
            <ac:picMk id="18" creationId="{26BB9435-9A5C-4B71-8D54-EFD32B99C326}"/>
          </ac:picMkLst>
        </pc:picChg>
      </pc:sldChg>
      <pc:sldChg chg="addSp delSp modSp add mod modAnim">
        <pc:chgData name="Kat Salisbury" userId="b64cd180-038e-4743-8e05-afde79732230" providerId="ADAL" clId="{21239782-4914-426F-AB31-E13513D81341}" dt="2021-05-20T16:01:02.662" v="1245" actId="478"/>
        <pc:sldMkLst>
          <pc:docMk/>
          <pc:sldMk cId="2172075010" sldId="283"/>
        </pc:sldMkLst>
        <pc:spChg chg="add mod">
          <ac:chgData name="Kat Salisbury" userId="b64cd180-038e-4743-8e05-afde79732230" providerId="ADAL" clId="{21239782-4914-426F-AB31-E13513D81341}" dt="2021-05-20T15:59:13.327" v="1116" actId="164"/>
          <ac:spMkLst>
            <pc:docMk/>
            <pc:sldMk cId="2172075010" sldId="283"/>
            <ac:spMk id="14" creationId="{35902CF3-08F3-4F80-8589-3FED54E19372}"/>
          </ac:spMkLst>
        </pc:spChg>
        <pc:spChg chg="mod">
          <ac:chgData name="Kat Salisbury" userId="b64cd180-038e-4743-8e05-afde79732230" providerId="ADAL" clId="{21239782-4914-426F-AB31-E13513D81341}" dt="2021-05-20T16:00:57.743" v="1242" actId="14100"/>
          <ac:spMkLst>
            <pc:docMk/>
            <pc:sldMk cId="2172075010" sldId="283"/>
            <ac:spMk id="15" creationId="{9BE59428-F276-448E-8FAD-EBC1DD17FDE4}"/>
          </ac:spMkLst>
        </pc:spChg>
        <pc:grpChg chg="add mod">
          <ac:chgData name="Kat Salisbury" userId="b64cd180-038e-4743-8e05-afde79732230" providerId="ADAL" clId="{21239782-4914-426F-AB31-E13513D81341}" dt="2021-05-20T16:00:33.018" v="1210" actId="14100"/>
          <ac:grpSpMkLst>
            <pc:docMk/>
            <pc:sldMk cId="2172075010" sldId="283"/>
            <ac:grpSpMk id="7" creationId="{641983D9-F190-4F59-A2E2-19D203136EE2}"/>
          </ac:grpSpMkLst>
        </pc:grpChg>
        <pc:grpChg chg="del">
          <ac:chgData name="Kat Salisbury" userId="b64cd180-038e-4743-8e05-afde79732230" providerId="ADAL" clId="{21239782-4914-426F-AB31-E13513D81341}" dt="2021-05-20T15:56:24.859" v="986" actId="478"/>
          <ac:grpSpMkLst>
            <pc:docMk/>
            <pc:sldMk cId="2172075010" sldId="283"/>
            <ac:grpSpMk id="16" creationId="{9FDBC8B8-F431-4B3F-AEC7-9D3DD3D7B042}"/>
          </ac:grpSpMkLst>
        </pc:grpChg>
        <pc:grpChg chg="add mod">
          <ac:chgData name="Kat Salisbury" userId="b64cd180-038e-4743-8e05-afde79732230" providerId="ADAL" clId="{21239782-4914-426F-AB31-E13513D81341}" dt="2021-05-20T16:00:39.471" v="1211" actId="1076"/>
          <ac:grpSpMkLst>
            <pc:docMk/>
            <pc:sldMk cId="2172075010" sldId="283"/>
            <ac:grpSpMk id="20" creationId="{58748B04-8C03-4F99-9701-51C699537AE1}"/>
          </ac:grpSpMkLst>
        </pc:grpChg>
        <pc:picChg chg="add mod">
          <ac:chgData name="Kat Salisbury" userId="b64cd180-038e-4743-8e05-afde79732230" providerId="ADAL" clId="{21239782-4914-426F-AB31-E13513D81341}" dt="2021-05-20T16:00:42.419" v="1212" actId="14100"/>
          <ac:picMkLst>
            <pc:docMk/>
            <pc:sldMk cId="2172075010" sldId="283"/>
            <ac:picMk id="3" creationId="{FC7726E8-8F7A-4BAF-B7AC-35BFE2E3A69B}"/>
          </ac:picMkLst>
        </pc:picChg>
        <pc:picChg chg="del mod">
          <ac:chgData name="Kat Salisbury" userId="b64cd180-038e-4743-8e05-afde79732230" providerId="ADAL" clId="{21239782-4914-426F-AB31-E13513D81341}" dt="2021-05-20T16:01:02.662" v="1245" actId="478"/>
          <ac:picMkLst>
            <pc:docMk/>
            <pc:sldMk cId="2172075010" sldId="283"/>
            <ac:picMk id="9" creationId="{F2EA025C-AA4B-43D0-8EDB-EA51A1958FF3}"/>
          </ac:picMkLst>
        </pc:picChg>
        <pc:cxnChg chg="add del">
          <ac:chgData name="Kat Salisbury" userId="b64cd180-038e-4743-8e05-afde79732230" providerId="ADAL" clId="{21239782-4914-426F-AB31-E13513D81341}" dt="2021-05-20T15:57:30.829" v="1020" actId="478"/>
          <ac:cxnSpMkLst>
            <pc:docMk/>
            <pc:sldMk cId="2172075010" sldId="283"/>
            <ac:cxnSpMk id="10" creationId="{F8E0D63F-35DB-4FB3-9D59-B88B8E2EFB51}"/>
          </ac:cxnSpMkLst>
        </pc:cxnChg>
        <pc:cxnChg chg="add mod">
          <ac:chgData name="Kat Salisbury" userId="b64cd180-038e-4743-8e05-afde79732230" providerId="ADAL" clId="{21239782-4914-426F-AB31-E13513D81341}" dt="2021-05-20T15:59:13.327" v="1116" actId="164"/>
          <ac:cxnSpMkLst>
            <pc:docMk/>
            <pc:sldMk cId="2172075010" sldId="283"/>
            <ac:cxnSpMk id="13" creationId="{1F5639BB-3059-4E29-9C41-ABD0E3314C65}"/>
          </ac:cxnSpMkLst>
        </pc:cxnChg>
      </pc:sldChg>
    </pc:docChg>
  </pc:docChgLst>
  <pc:docChgLst>
    <pc:chgData name="Kat Salisbury" userId="b64cd180-038e-4743-8e05-afde79732230" providerId="ADAL" clId="{0152CF24-333C-4605-BB82-BF673BA32E51}"/>
    <pc:docChg chg="custSel modSld">
      <pc:chgData name="Kat Salisbury" userId="b64cd180-038e-4743-8e05-afde79732230" providerId="ADAL" clId="{0152CF24-333C-4605-BB82-BF673BA32E51}" dt="2021-05-26T13:13:39.386" v="67" actId="20577"/>
      <pc:docMkLst>
        <pc:docMk/>
      </pc:docMkLst>
      <pc:sldChg chg="modSp mod">
        <pc:chgData name="Kat Salisbury" userId="b64cd180-038e-4743-8e05-afde79732230" providerId="ADAL" clId="{0152CF24-333C-4605-BB82-BF673BA32E51}" dt="2021-05-26T13:12:33.272" v="51" actId="5793"/>
        <pc:sldMkLst>
          <pc:docMk/>
          <pc:sldMk cId="4252841567" sldId="258"/>
        </pc:sldMkLst>
        <pc:spChg chg="mod">
          <ac:chgData name="Kat Salisbury" userId="b64cd180-038e-4743-8e05-afde79732230" providerId="ADAL" clId="{0152CF24-333C-4605-BB82-BF673BA32E51}" dt="2021-05-26T13:12:33.272" v="51" actId="5793"/>
          <ac:spMkLst>
            <pc:docMk/>
            <pc:sldMk cId="4252841567" sldId="258"/>
            <ac:spMk id="3" creationId="{415FCCA1-1AAE-4DC4-A6EA-1B449F4D8E6A}"/>
          </ac:spMkLst>
        </pc:spChg>
      </pc:sldChg>
      <pc:sldChg chg="modSp mod modNotesTx">
        <pc:chgData name="Kat Salisbury" userId="b64cd180-038e-4743-8e05-afde79732230" providerId="ADAL" clId="{0152CF24-333C-4605-BB82-BF673BA32E51}" dt="2021-05-26T13:13:39.386" v="67" actId="20577"/>
        <pc:sldMkLst>
          <pc:docMk/>
          <pc:sldMk cId="423481904" sldId="269"/>
        </pc:sldMkLst>
        <pc:spChg chg="mod">
          <ac:chgData name="Kat Salisbury" userId="b64cd180-038e-4743-8e05-afde79732230" providerId="ADAL" clId="{0152CF24-333C-4605-BB82-BF673BA32E51}" dt="2021-05-26T13:13:39.386" v="67" actId="20577"/>
          <ac:spMkLst>
            <pc:docMk/>
            <pc:sldMk cId="423481904" sldId="269"/>
            <ac:spMk id="9" creationId="{53500075-34A1-48C6-9F0D-94E7AFBB160D}"/>
          </ac:spMkLst>
        </pc:spChg>
      </pc:sldChg>
      <pc:sldChg chg="modSp mod">
        <pc:chgData name="Kat Salisbury" userId="b64cd180-038e-4743-8e05-afde79732230" providerId="ADAL" clId="{0152CF24-333C-4605-BB82-BF673BA32E51}" dt="2021-05-24T15:46:11.730" v="17" actId="20577"/>
        <pc:sldMkLst>
          <pc:docMk/>
          <pc:sldMk cId="1092568109" sldId="277"/>
        </pc:sldMkLst>
        <pc:spChg chg="mod">
          <ac:chgData name="Kat Salisbury" userId="b64cd180-038e-4743-8e05-afde79732230" providerId="ADAL" clId="{0152CF24-333C-4605-BB82-BF673BA32E51}" dt="2021-05-24T15:46:11.730" v="17" actId="20577"/>
          <ac:spMkLst>
            <pc:docMk/>
            <pc:sldMk cId="1092568109" sldId="277"/>
            <ac:spMk id="2" creationId="{62636030-308C-4C81-A125-3BE134CCF345}"/>
          </ac:spMkLst>
        </pc:spChg>
      </pc:sldChg>
      <pc:sldChg chg="modSp mod">
        <pc:chgData name="Kat Salisbury" userId="b64cd180-038e-4743-8e05-afde79732230" providerId="ADAL" clId="{0152CF24-333C-4605-BB82-BF673BA32E51}" dt="2021-05-24T15:46:28.913" v="22" actId="20577"/>
        <pc:sldMkLst>
          <pc:docMk/>
          <pc:sldMk cId="2686929824" sldId="279"/>
        </pc:sldMkLst>
        <pc:spChg chg="mod">
          <ac:chgData name="Kat Salisbury" userId="b64cd180-038e-4743-8e05-afde79732230" providerId="ADAL" clId="{0152CF24-333C-4605-BB82-BF673BA32E51}" dt="2021-05-24T15:46:28.913" v="22" actId="20577"/>
          <ac:spMkLst>
            <pc:docMk/>
            <pc:sldMk cId="2686929824" sldId="279"/>
            <ac:spMk id="13" creationId="{6E55916E-8593-4A06-866A-EF5499072E07}"/>
          </ac:spMkLst>
        </pc:spChg>
      </pc:sldChg>
      <pc:sldChg chg="modSp mod">
        <pc:chgData name="Kat Salisbury" userId="b64cd180-038e-4743-8e05-afde79732230" providerId="ADAL" clId="{0152CF24-333C-4605-BB82-BF673BA32E51}" dt="2021-05-24T15:45:10.691" v="7" actId="20577"/>
        <pc:sldMkLst>
          <pc:docMk/>
          <pc:sldMk cId="2172075010" sldId="283"/>
        </pc:sldMkLst>
        <pc:spChg chg="mod">
          <ac:chgData name="Kat Salisbury" userId="b64cd180-038e-4743-8e05-afde79732230" providerId="ADAL" clId="{0152CF24-333C-4605-BB82-BF673BA32E51}" dt="2021-05-24T15:45:10.691" v="7" actId="20577"/>
          <ac:spMkLst>
            <pc:docMk/>
            <pc:sldMk cId="2172075010" sldId="283"/>
            <ac:spMk id="15" creationId="{9BE59428-F276-448E-8FAD-EBC1DD17FDE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B699ED-DCBF-443D-BE23-2A84295EB88D}" type="datetimeFigureOut">
              <a:rPr lang="en-GB" smtClean="0"/>
              <a:t>03/06/2021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B01E05-DB08-4C28-BF09-AE681D68E868}" type="slidenum">
              <a:rPr lang="en-GB" smtClean="0"/>
              <a:t>‹#›</a:t>
            </a:fld>
            <a:endParaRPr lang="en-GB"/>
          </a:p>
        </p:txBody>
      </p:sp>
    </p:spTree>
    <p:extLst>
      <p:ext uri="{BB962C8B-B14F-4D97-AF65-F5344CB8AC3E}">
        <p14:creationId xmlns:p14="http://schemas.microsoft.com/office/powerpoint/2010/main" val="1724826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purplemash.com/app/tools/2Connect"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2300"/>
              </a:lnSpc>
            </a:pPr>
            <a:r>
              <a:rPr lang="en-GB" sz="1800" b="1" u="none" dirty="0">
                <a:solidFill>
                  <a:srgbClr val="000000"/>
                </a:solidFill>
                <a:effectLst/>
                <a:latin typeface="Palanquin Dark SemiBold" panose="020B0704020203020204" pitchFamily="34" charset="0"/>
                <a:ea typeface="MS Gothic" panose="020B0609070205080204" pitchFamily="49" charset="-128"/>
                <a:cs typeface="Times New Roman" panose="02020603050405020304" pitchFamily="18" charset="0"/>
              </a:rPr>
              <a:t>Resources: </a:t>
            </a:r>
            <a:r>
              <a:rPr lang="en-GB" sz="1800" u="none" dirty="0">
                <a:solidFill>
                  <a:schemeClr val="tx1"/>
                </a:solidFill>
                <a:effectLst/>
                <a:latin typeface="Nunito" panose="00000500000000000000" pitchFamily="2" charset="0"/>
                <a:ea typeface="Arial" panose="020B060402020202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2Connect tool</a:t>
            </a:r>
            <a:r>
              <a:rPr lang="en-GB" sz="1800" u="none" dirty="0">
                <a:solidFill>
                  <a:schemeClr val="tx1"/>
                </a:solidFill>
                <a:effectLst/>
                <a:latin typeface="Nunito" panose="00000500000000000000" pitchFamily="2" charset="0"/>
                <a:ea typeface="Arial" panose="020B0604020202020204" pitchFamily="34" charset="0"/>
                <a:cs typeface="Calibri" panose="020F0502020204030204" pitchFamily="34" charset="0"/>
              </a:rPr>
              <a:t> </a:t>
            </a:r>
            <a:r>
              <a:rPr lang="en-GB" sz="1800" u="none" dirty="0">
                <a:effectLst/>
                <a:latin typeface="Nunito" panose="00000500000000000000" pitchFamily="2" charset="0"/>
                <a:ea typeface="Arial" panose="020B0604020202020204" pitchFamily="34" charset="0"/>
                <a:cs typeface="Calibri" panose="020F0502020204030204" pitchFamily="34" charset="0"/>
              </a:rPr>
              <a:t>- This is found in the Tools area of Purple Mash.</a:t>
            </a:r>
            <a:endParaRPr lang="en-GB" sz="1800" u="none" dirty="0">
              <a:effectLst/>
              <a:latin typeface="Nunito" panose="00000500000000000000" pitchFamily="2" charset="0"/>
              <a:ea typeface="MS Mincho" panose="02020609040205080304" pitchFamily="49" charset="-128"/>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C2B01E05-DB08-4C28-BF09-AE681D68E868}" type="slidenum">
              <a:rPr lang="en-GB" smtClean="0"/>
              <a:t>1</a:t>
            </a:fld>
            <a:endParaRPr lang="en-GB"/>
          </a:p>
        </p:txBody>
      </p:sp>
    </p:spTree>
    <p:extLst>
      <p:ext uri="{BB962C8B-B14F-4D97-AF65-F5344CB8AC3E}">
        <p14:creationId xmlns:p14="http://schemas.microsoft.com/office/powerpoint/2010/main" val="1698924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Nunito" panose="00000500000000000000" pitchFamily="2" charset="0"/>
                <a:ea typeface="Times New Roman" panose="02020603050405020304" pitchFamily="18" charset="0"/>
                <a:cs typeface="Times New Roman" panose="02020603050405020304" pitchFamily="18" charset="0"/>
              </a:rPr>
              <a:t>Review the success criteria on </a:t>
            </a:r>
            <a:r>
              <a:rPr lang="en-GB" sz="1800" b="1" dirty="0">
                <a:effectLst/>
                <a:latin typeface="Nunito" panose="00000500000000000000" pitchFamily="2" charset="0"/>
                <a:ea typeface="Times New Roman" panose="02020603050405020304" pitchFamily="18" charset="0"/>
                <a:cs typeface="Times New Roman" panose="02020603050405020304" pitchFamily="18" charset="0"/>
              </a:rPr>
              <a:t>slide 10.</a:t>
            </a:r>
            <a:r>
              <a:rPr lang="en-GB" sz="1800" dirty="0">
                <a:effectLst/>
                <a:latin typeface="Nunito" panose="00000500000000000000" pitchFamily="2" charset="0"/>
                <a:ea typeface="Times New Roman" panose="02020603050405020304" pitchFamily="18" charset="0"/>
                <a:cs typeface="Times New Roman" panose="02020603050405020304" pitchFamily="18" charset="0"/>
              </a:rPr>
              <a:t> Children could rate how well they achieved this using a show of hands.</a:t>
            </a:r>
            <a:endParaRPr lang="en-GB" dirty="0"/>
          </a:p>
        </p:txBody>
      </p:sp>
      <p:sp>
        <p:nvSpPr>
          <p:cNvPr id="4" name="Slide Number Placeholder 3"/>
          <p:cNvSpPr>
            <a:spLocks noGrp="1"/>
          </p:cNvSpPr>
          <p:nvPr>
            <p:ph type="sldNum" sz="quarter" idx="5"/>
          </p:nvPr>
        </p:nvSpPr>
        <p:spPr/>
        <p:txBody>
          <a:bodyPr/>
          <a:lstStyle/>
          <a:p>
            <a:fld id="{C2B01E05-DB08-4C28-BF09-AE681D68E868}" type="slidenum">
              <a:rPr lang="en-GB" smtClean="0"/>
              <a:t>10</a:t>
            </a:fld>
            <a:endParaRPr lang="en-GB"/>
          </a:p>
        </p:txBody>
      </p:sp>
    </p:spTree>
    <p:extLst>
      <p:ext uri="{BB962C8B-B14F-4D97-AF65-F5344CB8AC3E}">
        <p14:creationId xmlns:p14="http://schemas.microsoft.com/office/powerpoint/2010/main" val="9263975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Nunito" panose="00000500000000000000" pitchFamily="2" charset="0"/>
                <a:ea typeface="Times New Roman" panose="02020603050405020304" pitchFamily="18" charset="0"/>
                <a:cs typeface="Times New Roman" panose="02020603050405020304" pitchFamily="18" charset="0"/>
              </a:rPr>
              <a:t>Display </a:t>
            </a:r>
            <a:r>
              <a:rPr lang="en-GB" sz="1800" b="1" dirty="0">
                <a:effectLst/>
                <a:latin typeface="Nunito" panose="00000500000000000000" pitchFamily="2" charset="0"/>
                <a:ea typeface="Times New Roman" panose="02020603050405020304" pitchFamily="18" charset="0"/>
                <a:cs typeface="Times New Roman" panose="02020603050405020304" pitchFamily="18" charset="0"/>
              </a:rPr>
              <a:t>slide 2</a:t>
            </a:r>
            <a:r>
              <a:rPr lang="en-GB" sz="1800" dirty="0">
                <a:effectLst/>
                <a:latin typeface="Nunito" panose="00000500000000000000" pitchFamily="2" charset="0"/>
                <a:ea typeface="Times New Roman" panose="02020603050405020304" pitchFamily="18" charset="0"/>
                <a:cs typeface="Times New Roman" panose="02020603050405020304" pitchFamily="18" charset="0"/>
              </a:rPr>
              <a:t> and outline the lesson aims.</a:t>
            </a:r>
          </a:p>
          <a:p>
            <a:endParaRPr lang="en-GB" dirty="0"/>
          </a:p>
        </p:txBody>
      </p:sp>
      <p:sp>
        <p:nvSpPr>
          <p:cNvPr id="4" name="Slide Number Placeholder 3"/>
          <p:cNvSpPr>
            <a:spLocks noGrp="1"/>
          </p:cNvSpPr>
          <p:nvPr>
            <p:ph type="sldNum" sz="quarter" idx="5"/>
          </p:nvPr>
        </p:nvSpPr>
        <p:spPr/>
        <p:txBody>
          <a:bodyPr/>
          <a:lstStyle/>
          <a:p>
            <a:fld id="{C2B01E05-DB08-4C28-BF09-AE681D68E868}" type="slidenum">
              <a:rPr lang="en-GB" smtClean="0"/>
              <a:t>2</a:t>
            </a:fld>
            <a:endParaRPr lang="en-GB"/>
          </a:p>
        </p:txBody>
      </p:sp>
    </p:spTree>
    <p:extLst>
      <p:ext uri="{BB962C8B-B14F-4D97-AF65-F5344CB8AC3E}">
        <p14:creationId xmlns:p14="http://schemas.microsoft.com/office/powerpoint/2010/main" val="37061762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Nunito" panose="00000500000000000000" pitchFamily="2" charset="0"/>
                <a:ea typeface="Times New Roman" panose="02020603050405020304" pitchFamily="18" charset="0"/>
                <a:cs typeface="Times New Roman" panose="02020603050405020304" pitchFamily="18" charset="0"/>
              </a:rPr>
              <a:t>Display </a:t>
            </a:r>
            <a:r>
              <a:rPr lang="en-GB" sz="1800" b="1" dirty="0">
                <a:effectLst/>
                <a:latin typeface="Nunito" panose="00000500000000000000" pitchFamily="2" charset="0"/>
                <a:ea typeface="Times New Roman" panose="02020603050405020304" pitchFamily="18" charset="0"/>
                <a:cs typeface="Times New Roman" panose="02020603050405020304" pitchFamily="18" charset="0"/>
              </a:rPr>
              <a:t>slide 3</a:t>
            </a:r>
            <a:r>
              <a:rPr lang="en-GB" sz="1800" dirty="0">
                <a:effectLst/>
                <a:latin typeface="Nunito" panose="00000500000000000000" pitchFamily="2" charset="0"/>
                <a:ea typeface="Times New Roman" panose="02020603050405020304" pitchFamily="18" charset="0"/>
                <a:cs typeface="Times New Roman" panose="02020603050405020304" pitchFamily="18" charset="0"/>
              </a:rPr>
              <a:t> and outline the success criteria.</a:t>
            </a:r>
            <a:endParaRPr lang="en-GB" dirty="0"/>
          </a:p>
        </p:txBody>
      </p:sp>
      <p:sp>
        <p:nvSpPr>
          <p:cNvPr id="4" name="Slide Number Placeholder 3"/>
          <p:cNvSpPr>
            <a:spLocks noGrp="1"/>
          </p:cNvSpPr>
          <p:nvPr>
            <p:ph type="sldNum" sz="quarter" idx="5"/>
          </p:nvPr>
        </p:nvSpPr>
        <p:spPr/>
        <p:txBody>
          <a:bodyPr/>
          <a:lstStyle/>
          <a:p>
            <a:fld id="{C2B01E05-DB08-4C28-BF09-AE681D68E868}" type="slidenum">
              <a:rPr lang="en-GB" smtClean="0"/>
              <a:t>3</a:t>
            </a:fld>
            <a:endParaRPr lang="en-GB"/>
          </a:p>
        </p:txBody>
      </p:sp>
    </p:spTree>
    <p:extLst>
      <p:ext uri="{BB962C8B-B14F-4D97-AF65-F5344CB8AC3E}">
        <p14:creationId xmlns:p14="http://schemas.microsoft.com/office/powerpoint/2010/main" val="12300864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Nunito" panose="00000500000000000000" pitchFamily="2" charset="0"/>
                <a:ea typeface="MS Mincho" panose="02020609040205080304" pitchFamily="49" charset="-128"/>
                <a:cs typeface="Times New Roman" panose="02020603050405020304" pitchFamily="18" charset="0"/>
              </a:rPr>
              <a:t>Display </a:t>
            </a:r>
            <a:r>
              <a:rPr lang="en-GB" sz="1800" b="1" dirty="0">
                <a:effectLst/>
                <a:latin typeface="Nunito" panose="00000500000000000000" pitchFamily="2" charset="0"/>
                <a:ea typeface="MS Mincho" panose="02020609040205080304" pitchFamily="49" charset="-128"/>
                <a:cs typeface="Times New Roman" panose="02020603050405020304" pitchFamily="18" charset="0"/>
              </a:rPr>
              <a:t>slide 4</a:t>
            </a:r>
            <a:r>
              <a:rPr lang="en-GB" sz="1800" dirty="0">
                <a:effectLst/>
                <a:latin typeface="Nunito" panose="00000500000000000000" pitchFamily="2" charset="0"/>
                <a:ea typeface="MS Mincho" panose="02020609040205080304" pitchFamily="49" charset="-128"/>
                <a:cs typeface="Times New Roman" panose="02020603050405020304" pitchFamily="18" charset="0"/>
              </a:rPr>
              <a:t> to recap the learning from the previous session.</a:t>
            </a:r>
          </a:p>
        </p:txBody>
      </p:sp>
      <p:sp>
        <p:nvSpPr>
          <p:cNvPr id="4" name="Slide Number Placeholder 3"/>
          <p:cNvSpPr>
            <a:spLocks noGrp="1"/>
          </p:cNvSpPr>
          <p:nvPr>
            <p:ph type="sldNum" sz="quarter" idx="5"/>
          </p:nvPr>
        </p:nvSpPr>
        <p:spPr/>
        <p:txBody>
          <a:bodyPr/>
          <a:lstStyle/>
          <a:p>
            <a:fld id="{C2B01E05-DB08-4C28-BF09-AE681D68E868}" type="slidenum">
              <a:rPr lang="en-GB" smtClean="0"/>
              <a:t>4</a:t>
            </a:fld>
            <a:endParaRPr lang="en-GB"/>
          </a:p>
        </p:txBody>
      </p:sp>
    </p:spTree>
    <p:extLst>
      <p:ext uri="{BB962C8B-B14F-4D97-AF65-F5344CB8AC3E}">
        <p14:creationId xmlns:p14="http://schemas.microsoft.com/office/powerpoint/2010/main" val="39308179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pPr>
            <a:r>
              <a:rPr lang="en-GB" sz="1800" dirty="0">
                <a:effectLst/>
                <a:latin typeface="Nunito" panose="00000500000000000000" pitchFamily="2" charset="0"/>
                <a:ea typeface="MS Mincho" panose="02020609040205080304" pitchFamily="49" charset="-128"/>
                <a:cs typeface="Times New Roman" panose="02020603050405020304" pitchFamily="18" charset="0"/>
              </a:rPr>
              <a:t>Use </a:t>
            </a:r>
            <a:r>
              <a:rPr lang="en-GB" sz="1800" b="1" dirty="0">
                <a:effectLst/>
                <a:latin typeface="Nunito" panose="00000500000000000000" pitchFamily="2" charset="0"/>
                <a:ea typeface="MS Mincho" panose="02020609040205080304" pitchFamily="49" charset="-128"/>
                <a:cs typeface="Times New Roman" panose="02020603050405020304" pitchFamily="18" charset="0"/>
              </a:rPr>
              <a:t>slides 5, 6 &amp; 7 </a:t>
            </a:r>
            <a:r>
              <a:rPr lang="en-GB" sz="1800" b="0" dirty="0">
                <a:effectLst/>
                <a:latin typeface="Nunito" panose="00000500000000000000" pitchFamily="2" charset="0"/>
                <a:ea typeface="MS Mincho" panose="02020609040205080304" pitchFamily="49" charset="-128"/>
                <a:cs typeface="Times New Roman" panose="02020603050405020304" pitchFamily="18" charset="0"/>
              </a:rPr>
              <a:t>to demonstrate how to use Story Mode on 2Connect.</a:t>
            </a:r>
          </a:p>
          <a:p>
            <a:pPr>
              <a:spcAft>
                <a:spcPts val="600"/>
              </a:spcAft>
            </a:pPr>
            <a:endParaRPr lang="en-GB" sz="1800" b="0" dirty="0">
              <a:effectLst/>
              <a:latin typeface="Nunito" panose="00000500000000000000" pitchFamily="2"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2B01E05-DB08-4C28-BF09-AE681D68E868}" type="slidenum">
              <a:rPr lang="en-GB" smtClean="0"/>
              <a:t>5</a:t>
            </a:fld>
            <a:endParaRPr lang="en-GB"/>
          </a:p>
        </p:txBody>
      </p:sp>
    </p:spTree>
    <p:extLst>
      <p:ext uri="{BB962C8B-B14F-4D97-AF65-F5344CB8AC3E}">
        <p14:creationId xmlns:p14="http://schemas.microsoft.com/office/powerpoint/2010/main" val="37970528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pPr>
            <a:r>
              <a:rPr lang="en-GB" sz="1800" dirty="0">
                <a:effectLst/>
                <a:latin typeface="Nunito" panose="00000500000000000000" pitchFamily="2" charset="0"/>
                <a:ea typeface="MS Mincho" panose="02020609040205080304" pitchFamily="49" charset="-128"/>
                <a:cs typeface="Times New Roman" panose="02020603050405020304" pitchFamily="18" charset="0"/>
              </a:rPr>
              <a:t>Use </a:t>
            </a:r>
            <a:r>
              <a:rPr lang="en-GB" sz="1800" b="1" dirty="0">
                <a:effectLst/>
                <a:latin typeface="Nunito" panose="00000500000000000000" pitchFamily="2" charset="0"/>
                <a:ea typeface="MS Mincho" panose="02020609040205080304" pitchFamily="49" charset="-128"/>
                <a:cs typeface="Times New Roman" panose="02020603050405020304" pitchFamily="18" charset="0"/>
              </a:rPr>
              <a:t>slides 5, 6 &amp; 7 </a:t>
            </a:r>
            <a:r>
              <a:rPr lang="en-GB" sz="1800" b="0" dirty="0">
                <a:effectLst/>
                <a:latin typeface="Nunito" panose="00000500000000000000" pitchFamily="2" charset="0"/>
                <a:ea typeface="MS Mincho" panose="02020609040205080304" pitchFamily="49" charset="-128"/>
                <a:cs typeface="Times New Roman" panose="02020603050405020304" pitchFamily="18" charset="0"/>
              </a:rPr>
              <a:t>to demonstrate how to use Story Mode on 2Connect.</a:t>
            </a:r>
          </a:p>
          <a:p>
            <a:pPr>
              <a:spcAft>
                <a:spcPts val="600"/>
              </a:spcAft>
            </a:pPr>
            <a:endParaRPr lang="en-GB" sz="1800" b="0" dirty="0">
              <a:effectLst/>
              <a:latin typeface="Nunito" panose="00000500000000000000" pitchFamily="2"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2B01E05-DB08-4C28-BF09-AE681D68E868}" type="slidenum">
              <a:rPr lang="en-GB" smtClean="0"/>
              <a:t>6</a:t>
            </a:fld>
            <a:endParaRPr lang="en-GB"/>
          </a:p>
        </p:txBody>
      </p:sp>
    </p:spTree>
    <p:extLst>
      <p:ext uri="{BB962C8B-B14F-4D97-AF65-F5344CB8AC3E}">
        <p14:creationId xmlns:p14="http://schemas.microsoft.com/office/powerpoint/2010/main" val="1857788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pPr>
            <a:r>
              <a:rPr lang="en-GB" sz="1800" dirty="0">
                <a:effectLst/>
                <a:latin typeface="Nunito" panose="00000500000000000000" pitchFamily="2" charset="0"/>
                <a:ea typeface="MS Mincho" panose="02020609040205080304" pitchFamily="49" charset="-128"/>
                <a:cs typeface="Times New Roman" panose="02020603050405020304" pitchFamily="18" charset="0"/>
              </a:rPr>
              <a:t>Use </a:t>
            </a:r>
            <a:r>
              <a:rPr lang="en-GB" sz="1800" b="1" dirty="0">
                <a:effectLst/>
                <a:latin typeface="Nunito" panose="00000500000000000000" pitchFamily="2" charset="0"/>
                <a:ea typeface="MS Mincho" panose="02020609040205080304" pitchFamily="49" charset="-128"/>
                <a:cs typeface="Times New Roman" panose="02020603050405020304" pitchFamily="18" charset="0"/>
              </a:rPr>
              <a:t>slides 5, 6 &amp; 7 </a:t>
            </a:r>
            <a:r>
              <a:rPr lang="en-GB" sz="1800" b="0" dirty="0">
                <a:effectLst/>
                <a:latin typeface="Nunito" panose="00000500000000000000" pitchFamily="2" charset="0"/>
                <a:ea typeface="MS Mincho" panose="02020609040205080304" pitchFamily="49" charset="-128"/>
                <a:cs typeface="Times New Roman" panose="02020603050405020304" pitchFamily="18" charset="0"/>
              </a:rPr>
              <a:t>to demonstrate how to use Story Mode on 2Connect.</a:t>
            </a:r>
          </a:p>
          <a:p>
            <a:pPr>
              <a:spcAft>
                <a:spcPts val="600"/>
              </a:spcAft>
            </a:pPr>
            <a:endParaRPr lang="en-GB" sz="1800" b="0" dirty="0">
              <a:effectLst/>
              <a:latin typeface="Nunito" panose="00000500000000000000" pitchFamily="2"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2B01E05-DB08-4C28-BF09-AE681D68E868}" type="slidenum">
              <a:rPr lang="en-GB" smtClean="0"/>
              <a:t>7</a:t>
            </a:fld>
            <a:endParaRPr lang="en-GB"/>
          </a:p>
        </p:txBody>
      </p:sp>
    </p:spTree>
    <p:extLst>
      <p:ext uri="{BB962C8B-B14F-4D97-AF65-F5344CB8AC3E}">
        <p14:creationId xmlns:p14="http://schemas.microsoft.com/office/powerpoint/2010/main" val="4256261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Nunito" panose="00000500000000000000" pitchFamily="2" charset="0"/>
                <a:ea typeface="MS Mincho" panose="02020609040205080304" pitchFamily="49" charset="-128"/>
                <a:cs typeface="Times New Roman" panose="02020603050405020304" pitchFamily="18" charset="0"/>
              </a:rPr>
              <a:t>Use </a:t>
            </a:r>
            <a:r>
              <a:rPr lang="en-GB" sz="1800" b="1" dirty="0">
                <a:effectLst/>
                <a:latin typeface="Nunito" panose="00000500000000000000" pitchFamily="2" charset="0"/>
                <a:ea typeface="MS Mincho" panose="02020609040205080304" pitchFamily="49" charset="-128"/>
                <a:cs typeface="Times New Roman" panose="02020603050405020304" pitchFamily="18" charset="0"/>
              </a:rPr>
              <a:t>slide 8</a:t>
            </a:r>
            <a:r>
              <a:rPr lang="en-GB" sz="1800" dirty="0">
                <a:effectLst/>
                <a:latin typeface="Nunito" panose="00000500000000000000" pitchFamily="2" charset="0"/>
                <a:ea typeface="MS Mincho" panose="02020609040205080304" pitchFamily="49" charset="-128"/>
                <a:cs typeface="Times New Roman" panose="02020603050405020304" pitchFamily="18" charset="0"/>
              </a:rPr>
              <a:t> to introduce the main activity where children create their own informative texts using their concept maps created last session and 2Connect ‘Story Mode’.</a:t>
            </a:r>
          </a:p>
        </p:txBody>
      </p:sp>
      <p:sp>
        <p:nvSpPr>
          <p:cNvPr id="4" name="Slide Number Placeholder 3"/>
          <p:cNvSpPr>
            <a:spLocks noGrp="1"/>
          </p:cNvSpPr>
          <p:nvPr>
            <p:ph type="sldNum" sz="quarter" idx="5"/>
          </p:nvPr>
        </p:nvSpPr>
        <p:spPr/>
        <p:txBody>
          <a:bodyPr/>
          <a:lstStyle/>
          <a:p>
            <a:fld id="{C2B01E05-DB08-4C28-BF09-AE681D68E868}" type="slidenum">
              <a:rPr lang="en-GB" smtClean="0"/>
              <a:t>8</a:t>
            </a:fld>
            <a:endParaRPr lang="en-GB"/>
          </a:p>
        </p:txBody>
      </p:sp>
    </p:spTree>
    <p:extLst>
      <p:ext uri="{BB962C8B-B14F-4D97-AF65-F5344CB8AC3E}">
        <p14:creationId xmlns:p14="http://schemas.microsoft.com/office/powerpoint/2010/main" val="19418654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Nunito" panose="00000500000000000000" pitchFamily="2" charset="0"/>
                <a:ea typeface="MS Mincho" panose="02020609040205080304" pitchFamily="49" charset="-128"/>
                <a:cs typeface="Times New Roman" panose="02020603050405020304" pitchFamily="18" charset="0"/>
              </a:rPr>
              <a:t>Use </a:t>
            </a:r>
            <a:r>
              <a:rPr lang="en-GB" sz="1800" b="1" dirty="0">
                <a:effectLst/>
                <a:latin typeface="Nunito" panose="00000500000000000000" pitchFamily="2" charset="0"/>
                <a:ea typeface="MS Mincho" panose="02020609040205080304" pitchFamily="49" charset="-128"/>
                <a:cs typeface="Times New Roman" panose="02020603050405020304" pitchFamily="18" charset="0"/>
              </a:rPr>
              <a:t>slide 9</a:t>
            </a:r>
            <a:r>
              <a:rPr lang="en-GB" sz="1800" dirty="0">
                <a:effectLst/>
                <a:latin typeface="Nunito" panose="00000500000000000000" pitchFamily="2" charset="0"/>
                <a:ea typeface="MS Mincho" panose="02020609040205080304" pitchFamily="49" charset="-128"/>
                <a:cs typeface="Times New Roman" panose="02020603050405020304" pitchFamily="18" charset="0"/>
              </a:rPr>
              <a:t> to introduce an optional extension task.</a:t>
            </a:r>
          </a:p>
        </p:txBody>
      </p:sp>
      <p:sp>
        <p:nvSpPr>
          <p:cNvPr id="4" name="Slide Number Placeholder 3"/>
          <p:cNvSpPr>
            <a:spLocks noGrp="1"/>
          </p:cNvSpPr>
          <p:nvPr>
            <p:ph type="sldNum" sz="quarter" idx="5"/>
          </p:nvPr>
        </p:nvSpPr>
        <p:spPr/>
        <p:txBody>
          <a:bodyPr/>
          <a:lstStyle/>
          <a:p>
            <a:fld id="{C2B01E05-DB08-4C28-BF09-AE681D68E868}" type="slidenum">
              <a:rPr lang="en-GB" smtClean="0"/>
              <a:t>9</a:t>
            </a:fld>
            <a:endParaRPr lang="en-GB"/>
          </a:p>
        </p:txBody>
      </p:sp>
    </p:spTree>
    <p:extLst>
      <p:ext uri="{BB962C8B-B14F-4D97-AF65-F5344CB8AC3E}">
        <p14:creationId xmlns:p14="http://schemas.microsoft.com/office/powerpoint/2010/main" val="32149290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1B8E6-B67F-4EFC-A3C5-BB02E4A19E8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167F624-9536-4526-9E46-37E06E01784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202BD8F-EDA7-496C-B236-D04EDCBB02CE}"/>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98F9F552-89BE-4385-89F3-4A10B31A81D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E6C419C-1437-416B-B183-F95FE8249255}"/>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3264112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151B7-D811-436B-B8DB-76A544672E1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1E7092C-344B-46D5-A695-1888A05108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2D6D33C-E464-4081-872C-4CF14F829C4C}"/>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438ADA7F-52DE-4EC3-B3AC-E02BC215439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76A36AD-A2E2-4368-98DD-EA5DB3EB8B85}"/>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10978630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400188-0615-4E20-90EC-D6F183B4A9F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3761763-A88B-4B2A-8862-913DEC71EDC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7388EF-317A-4E5A-B3F2-DB9DEF896010}"/>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48C73E8D-B974-478A-B2DA-CB0AE6247D2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4B5FEC-46C9-450D-9ED0-4BC60A45B12B}"/>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1903117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8EB2E6-54A0-41A0-9FFA-BCFD7D83FA5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5534515-4003-4C9C-B272-92D06A1C9F6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FE4B43-C9CE-4363-A03B-DD198B2E4787}"/>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3282FE96-ECE6-4FEF-A9BD-1619B245803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91E6717-EAE9-4E4F-BC85-DF7780822BD2}"/>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3371757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76E90-7C2C-43CA-A788-F2B752EBA51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134339-8064-4F5F-9CB2-3F4BE477D3C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207920B-999D-4572-8323-F9A04F6813E3}"/>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9972D174-D636-44FA-B4AF-667C720CCC1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E20B7EE-44C7-4198-B5E7-45B500345234}"/>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590155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82D07-D4D3-48D6-8075-57FF230D277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3477DB-9DBB-4002-8A41-10B1D73CA8D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D0CDEB4-A4A1-458E-993D-14049DBBE89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296A3BF-7304-43E5-9A78-DE00AC204982}"/>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6" name="Footer Placeholder 5">
            <a:extLst>
              <a:ext uri="{FF2B5EF4-FFF2-40B4-BE49-F238E27FC236}">
                <a16:creationId xmlns:a16="http://schemas.microsoft.com/office/drawing/2014/main" id="{3CA0AE6E-65F4-4730-9747-DB4A1FBA554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C12588D-2020-40C3-B11E-C4EA66082783}"/>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674869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ECE40-354B-4AEF-BA97-D744D98C840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E697CF7-DACC-4EEC-8643-6F5F1524052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886E172-B8C3-48EF-B158-F678A23D805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F7F2A59-1AF8-4BB8-917F-930E9186FD6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0CB6DBE-8825-48A9-B400-3DAF15B9E98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E506FE4-3CA2-4FDC-BB9E-A9058F1A0872}"/>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8" name="Footer Placeholder 7">
            <a:extLst>
              <a:ext uri="{FF2B5EF4-FFF2-40B4-BE49-F238E27FC236}">
                <a16:creationId xmlns:a16="http://schemas.microsoft.com/office/drawing/2014/main" id="{A02A6F0B-82FD-4D2C-AE4E-C088260112A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42CE329-0C7E-4E6B-B603-4600371FB248}"/>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3046117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85680-2A71-4EDC-8498-C20FE5A9D79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62F8526-1331-4487-8FDD-F5CD36C93DF7}"/>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4" name="Footer Placeholder 3">
            <a:extLst>
              <a:ext uri="{FF2B5EF4-FFF2-40B4-BE49-F238E27FC236}">
                <a16:creationId xmlns:a16="http://schemas.microsoft.com/office/drawing/2014/main" id="{AC4D25FC-63E1-4813-8392-917D61432C6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A715D6D-CD8D-471E-AEF3-56FBF7F46089}"/>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818143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DD0135-9252-4C24-B5A1-57003563467F}"/>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3" name="Footer Placeholder 2">
            <a:extLst>
              <a:ext uri="{FF2B5EF4-FFF2-40B4-BE49-F238E27FC236}">
                <a16:creationId xmlns:a16="http://schemas.microsoft.com/office/drawing/2014/main" id="{E12CE995-676C-4F46-A7CC-3E65C4B3BEB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A4D387B-18E9-4232-94ED-A30DA4D0DB12}"/>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28018831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D261B-419C-4345-898B-512B4DED3A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3149CEA-A93C-4B0B-820C-091E0691163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BA125EC-49D4-4D9A-A0CD-C13B95E9F2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F54DE6D-A481-40F4-8C4C-C8169ED491A3}"/>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6" name="Footer Placeholder 5">
            <a:extLst>
              <a:ext uri="{FF2B5EF4-FFF2-40B4-BE49-F238E27FC236}">
                <a16:creationId xmlns:a16="http://schemas.microsoft.com/office/drawing/2014/main" id="{2CEA2C54-F8C1-4587-9343-AF7D514C4C8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44DC779-21DB-436B-9927-7B4FDF3D4BA7}"/>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925431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F233CD-D346-4AE1-BD4F-3DC39A91B58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84486D8-4C82-428D-8755-3E9C83101D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07F9A21-9D2B-43A0-9E84-BB3AE1CE68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F2EAD74-D833-41FD-B752-F6E5F9E2B811}"/>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6" name="Footer Placeholder 5">
            <a:extLst>
              <a:ext uri="{FF2B5EF4-FFF2-40B4-BE49-F238E27FC236}">
                <a16:creationId xmlns:a16="http://schemas.microsoft.com/office/drawing/2014/main" id="{52701212-DFDC-4063-A7BD-A05D2868AA9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94C2A23-05F0-45FA-B92F-33712009DC73}"/>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32063160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4684367-756C-45B9-BB01-10E0FDF1D1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B8EE170-561C-4181-9BD1-FC93F589C8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C590084-6C5C-4E6F-AE78-5FD4DE8917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1F8A0EA2-8755-4225-80E5-109EA9D625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50F7392-578D-49DE-AEF7-07C4B06F31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40191A-A524-4ACF-BFDF-A0B774A1BD1C}" type="slidenum">
              <a:rPr lang="en-GB" smtClean="0"/>
              <a:t>‹#›</a:t>
            </a:fld>
            <a:endParaRPr lang="en-GB"/>
          </a:p>
        </p:txBody>
      </p:sp>
    </p:spTree>
    <p:extLst>
      <p:ext uri="{BB962C8B-B14F-4D97-AF65-F5344CB8AC3E}">
        <p14:creationId xmlns:p14="http://schemas.microsoft.com/office/powerpoint/2010/main" val="423233289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6.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40B9415-FB6B-4306-A8CF-3833B05C74F0}"/>
              </a:ext>
            </a:extLst>
          </p:cNvPr>
          <p:cNvSpPr/>
          <p:nvPr/>
        </p:nvSpPr>
        <p:spPr>
          <a:xfrm>
            <a:off x="4322174" y="0"/>
            <a:ext cx="7869826" cy="6857999"/>
          </a:xfrm>
          <a:prstGeom prst="rect">
            <a:avLst/>
          </a:prstGeom>
          <a:solidFill>
            <a:srgbClr val="8E24A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pic>
        <p:nvPicPr>
          <p:cNvPr id="5" name="Graphic 63">
            <a:extLst>
              <a:ext uri="{FF2B5EF4-FFF2-40B4-BE49-F238E27FC236}">
                <a16:creationId xmlns:a16="http://schemas.microsoft.com/office/drawing/2014/main" id="{9BC05247-EC89-4E18-AAC7-769930391EF6}"/>
              </a:ext>
            </a:extLst>
          </p:cNvPr>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0" y="-9524"/>
            <a:ext cx="4505325" cy="6867524"/>
          </a:xfrm>
          <a:prstGeom prst="rect">
            <a:avLst/>
          </a:prstGeom>
        </p:spPr>
      </p:pic>
      <p:sp>
        <p:nvSpPr>
          <p:cNvPr id="2" name="Title 1">
            <a:extLst>
              <a:ext uri="{FF2B5EF4-FFF2-40B4-BE49-F238E27FC236}">
                <a16:creationId xmlns:a16="http://schemas.microsoft.com/office/drawing/2014/main" id="{E20E66B1-EE11-46E8-9D2F-388E12025E3A}"/>
              </a:ext>
            </a:extLst>
          </p:cNvPr>
          <p:cNvSpPr>
            <a:spLocks noGrp="1"/>
          </p:cNvSpPr>
          <p:nvPr>
            <p:ph type="ctrTitle"/>
          </p:nvPr>
        </p:nvSpPr>
        <p:spPr>
          <a:xfrm>
            <a:off x="1524000" y="2796381"/>
            <a:ext cx="9144000" cy="2387600"/>
          </a:xfrm>
        </p:spPr>
        <p:txBody>
          <a:bodyPr>
            <a:normAutofit/>
          </a:bodyPr>
          <a:lstStyle/>
          <a:p>
            <a:r>
              <a:rPr lang="en-GB" dirty="0">
                <a:solidFill>
                  <a:schemeClr val="bg1"/>
                </a:solidFill>
                <a:latin typeface="Palanquin Dark SemiBold" panose="020B0704020203020204" pitchFamily="34" charset="0"/>
                <a:cs typeface="Palanquin Dark SemiBold" panose="020B0704020203020204" pitchFamily="34" charset="0"/>
              </a:rPr>
              <a:t>Lesson 3 – </a:t>
            </a:r>
            <a:br>
              <a:rPr lang="en-GB" dirty="0">
                <a:solidFill>
                  <a:schemeClr val="bg1"/>
                </a:solidFill>
                <a:latin typeface="Palanquin Dark SemiBold" panose="020B0704020203020204" pitchFamily="34" charset="0"/>
                <a:cs typeface="Palanquin Dark SemiBold" panose="020B0704020203020204" pitchFamily="34" charset="0"/>
              </a:rPr>
            </a:br>
            <a:r>
              <a:rPr lang="en-GB" dirty="0">
                <a:solidFill>
                  <a:schemeClr val="bg1"/>
                </a:solidFill>
                <a:latin typeface="Palanquin Dark SemiBold" panose="020B0704020203020204" pitchFamily="34" charset="0"/>
                <a:cs typeface="Palanquin Dark SemiBold" panose="020B0704020203020204" pitchFamily="34" charset="0"/>
              </a:rPr>
              <a:t>2Connect Story Mode</a:t>
            </a:r>
            <a:endParaRPr lang="en-GB" sz="4000" dirty="0">
              <a:solidFill>
                <a:schemeClr val="bg1"/>
              </a:solidFill>
              <a:latin typeface="Palanquin Dark SemiBold" panose="020B0704020203020204" pitchFamily="34" charset="0"/>
              <a:cs typeface="Palanquin Dark SemiBold" panose="020B0704020203020204" pitchFamily="34" charset="0"/>
            </a:endParaRPr>
          </a:p>
        </p:txBody>
      </p:sp>
      <p:sp>
        <p:nvSpPr>
          <p:cNvPr id="4" name="TextBox 3">
            <a:extLst>
              <a:ext uri="{FF2B5EF4-FFF2-40B4-BE49-F238E27FC236}">
                <a16:creationId xmlns:a16="http://schemas.microsoft.com/office/drawing/2014/main" id="{77616F28-871B-42AE-8B42-15273F2FB254}"/>
              </a:ext>
            </a:extLst>
          </p:cNvPr>
          <p:cNvSpPr txBox="1"/>
          <p:nvPr/>
        </p:nvSpPr>
        <p:spPr>
          <a:xfrm>
            <a:off x="7869827" y="414477"/>
            <a:ext cx="3305713" cy="707886"/>
          </a:xfrm>
          <a:prstGeom prst="rect">
            <a:avLst/>
          </a:prstGeom>
          <a:noFill/>
        </p:spPr>
        <p:txBody>
          <a:bodyPr wrap="none" rtlCol="0">
            <a:spAutoFit/>
          </a:bodyPr>
          <a:lstStyle/>
          <a:p>
            <a:r>
              <a:rPr lang="en-GB" sz="2000" dirty="0">
                <a:solidFill>
                  <a:schemeClr val="bg1"/>
                </a:solidFill>
                <a:latin typeface="Palanquin Dark SemiBold" panose="020B0704020203020204" pitchFamily="34" charset="0"/>
                <a:cs typeface="Palanquin Dark SemiBold" panose="020B0704020203020204" pitchFamily="34" charset="0"/>
              </a:rPr>
              <a:t>DigiTech Scheme of Work</a:t>
            </a:r>
            <a:br>
              <a:rPr lang="en-GB" sz="2000" dirty="0">
                <a:solidFill>
                  <a:schemeClr val="bg1"/>
                </a:solidFill>
                <a:latin typeface="Palanquin Dark SemiBold" panose="020B0704020203020204" pitchFamily="34" charset="0"/>
                <a:cs typeface="Palanquin Dark SemiBold" panose="020B0704020203020204" pitchFamily="34" charset="0"/>
              </a:rPr>
            </a:br>
            <a:r>
              <a:rPr lang="en-GB" sz="2000" dirty="0">
                <a:solidFill>
                  <a:schemeClr val="bg1"/>
                </a:solidFill>
                <a:latin typeface="Palanquin Dark SemiBold" panose="020B0704020203020204" pitchFamily="34" charset="0"/>
                <a:cs typeface="Palanquin Dark SemiBold" panose="020B0704020203020204" pitchFamily="34" charset="0"/>
              </a:rPr>
              <a:t>Unit 5.7 – Concept Maps</a:t>
            </a:r>
          </a:p>
        </p:txBody>
      </p:sp>
    </p:spTree>
    <p:extLst>
      <p:ext uri="{BB962C8B-B14F-4D97-AF65-F5344CB8AC3E}">
        <p14:creationId xmlns:p14="http://schemas.microsoft.com/office/powerpoint/2010/main" val="8685898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p:txBody>
          <a:bodyPr>
            <a:normAutofit/>
          </a:bodyPr>
          <a:lstStyle/>
          <a:p>
            <a:r>
              <a:rPr lang="en-GB"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Review Success </a:t>
            </a:r>
            <a:r>
              <a:rPr lang="en-GB" b="1" dirty="0">
                <a:solidFill>
                  <a:srgbClr val="000000"/>
                </a:solidFill>
                <a:latin typeface="Palanquin Dark SemiBold" panose="020B0704020203020204" pitchFamily="34" charset="0"/>
                <a:ea typeface="Times New Roman" panose="02020603050405020304" pitchFamily="18" charset="0"/>
                <a:cs typeface="Times New Roman" panose="02020603050405020304" pitchFamily="18" charset="0"/>
              </a:rPr>
              <a:t>C</a:t>
            </a:r>
            <a:r>
              <a:rPr lang="en-GB"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riteria</a:t>
            </a:r>
            <a:endParaRPr lang="en-GB" dirty="0">
              <a:latin typeface="Palanquin Dark SemiBold" panose="020B0704020203020204" pitchFamily="34" charset="0"/>
              <a:cs typeface="Palanquin Dark SemiBold" panose="020B0704020203020204" pitchFamily="34" charset="0"/>
            </a:endParaRP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a:effectLst/>
                <a:latin typeface="Palanquin" panose="020B0004020203020204" pitchFamily="34" charset="0"/>
                <a:ea typeface="Calibri" panose="020F0502020204030204" pitchFamily="34" charset="0"/>
              </a:rPr>
              <a:t>Tel: +61 (0)380 015 024 </a:t>
            </a:r>
            <a:r>
              <a:rPr lang="en-US" sz="1050">
                <a:solidFill>
                  <a:srgbClr val="8E24AA"/>
                </a:solidFill>
                <a:effectLst/>
                <a:latin typeface="Palanquin" panose="020B0004020203020204" pitchFamily="34" charset="0"/>
                <a:ea typeface="Calibri" panose="020F0502020204030204" pitchFamily="34" charset="0"/>
              </a:rPr>
              <a:t>|</a:t>
            </a:r>
            <a:r>
              <a:rPr lang="en-US" sz="1050">
                <a:effectLst/>
                <a:latin typeface="Palanquin" panose="020B0004020203020204" pitchFamily="34" charset="0"/>
                <a:ea typeface="Calibri" panose="020F0502020204030204" pitchFamily="34" charset="0"/>
              </a:rPr>
              <a:t> Email: support@2simple.com.au </a:t>
            </a:r>
            <a:r>
              <a:rPr lang="en-US" sz="1050">
                <a:solidFill>
                  <a:srgbClr val="8E24AA"/>
                </a:solidFill>
                <a:effectLst/>
                <a:latin typeface="Palanquin" panose="020B0004020203020204" pitchFamily="34" charset="0"/>
                <a:ea typeface="Calibri" panose="020F0502020204030204" pitchFamily="34" charset="0"/>
              </a:rPr>
              <a:t>|</a:t>
            </a:r>
            <a:r>
              <a:rPr lang="en-US" sz="105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a:t>
            </a:r>
            <a:fld id="{55C8F386-4F53-41B5-9FE5-8CDE384B50BF}" type="slidenum">
              <a:rPr lang="en-US" sz="1050" smtClean="0">
                <a:effectLst/>
                <a:latin typeface="Palanquin" panose="020B0004020203020204" pitchFamily="34" charset="0"/>
                <a:ea typeface="Calibri" panose="020F0502020204030204" pitchFamily="34" charset="0"/>
              </a:rPr>
              <a:t>10</a:t>
            </a:fld>
            <a:endParaRPr lang="en-GB" sz="1050" dirty="0"/>
          </a:p>
        </p:txBody>
      </p:sp>
      <p:sp>
        <p:nvSpPr>
          <p:cNvPr id="9" name="Content Placeholder 2">
            <a:extLst>
              <a:ext uri="{FF2B5EF4-FFF2-40B4-BE49-F238E27FC236}">
                <a16:creationId xmlns:a16="http://schemas.microsoft.com/office/drawing/2014/main" id="{53500075-34A1-48C6-9F0D-94E7AFBB160D}"/>
              </a:ext>
            </a:extLst>
          </p:cNvPr>
          <p:cNvSpPr>
            <a:spLocks noGrp="1"/>
          </p:cNvSpPr>
          <p:nvPr>
            <p:ph idx="1"/>
          </p:nvPr>
        </p:nvSpPr>
        <p:spPr>
          <a:xfrm>
            <a:off x="731874" y="1734128"/>
            <a:ext cx="10515600" cy="4351338"/>
          </a:xfrm>
        </p:spPr>
        <p:txBody>
          <a:bodyPr vert="horz" lIns="91440" tIns="45720" rIns="91440" bIns="45720" rtlCol="0" anchor="t">
            <a:normAutofit/>
          </a:bodyPr>
          <a:lstStyle/>
          <a:p>
            <a:pPr>
              <a:spcAft>
                <a:spcPts val="600"/>
              </a:spcAft>
              <a:buBlip>
                <a:blip r:embed="rId4"/>
              </a:buBlip>
            </a:pPr>
            <a:r>
              <a:rPr lang="en-GB" sz="1800" dirty="0">
                <a:latin typeface="Nunito"/>
                <a:ea typeface="Arial" panose="020B0604020202020204" pitchFamily="34" charset="0"/>
                <a:cs typeface="Calibri"/>
              </a:rPr>
              <a:t>I can</a:t>
            </a:r>
            <a:r>
              <a:rPr lang="en-GB" sz="1800" dirty="0">
                <a:effectLst/>
                <a:latin typeface="Nunito"/>
                <a:ea typeface="Arial" panose="020B0604020202020204" pitchFamily="34" charset="0"/>
                <a:cs typeface="Calibri"/>
              </a:rPr>
              <a:t> use 2Connect Story Mode to create an informative text.</a:t>
            </a:r>
          </a:p>
          <a:p>
            <a:pPr>
              <a:spcAft>
                <a:spcPts val="600"/>
              </a:spcAft>
              <a:buBlip>
                <a:blip r:embed="rId4"/>
              </a:buBlip>
            </a:pPr>
            <a:r>
              <a:rPr lang="en-GB" sz="1800" dirty="0">
                <a:latin typeface="Nunito"/>
                <a:ea typeface="Arial" panose="020B0604020202020204" pitchFamily="34" charset="0"/>
                <a:cs typeface="Calibri"/>
              </a:rPr>
              <a:t>I can add my own additional information to my informative text.</a:t>
            </a:r>
            <a:endParaRPr lang="en-GB" sz="1800" dirty="0">
              <a:effectLst/>
              <a:latin typeface="Nunito"/>
              <a:ea typeface="Arial" panose="020B0604020202020204" pitchFamily="34" charset="0"/>
              <a:cs typeface="Calibri"/>
            </a:endParaRPr>
          </a:p>
        </p:txBody>
      </p:sp>
    </p:spTree>
    <p:extLst>
      <p:ext uri="{BB962C8B-B14F-4D97-AF65-F5344CB8AC3E}">
        <p14:creationId xmlns:p14="http://schemas.microsoft.com/office/powerpoint/2010/main" val="423481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p:txBody>
          <a:bodyPr/>
          <a:lstStyle/>
          <a:p>
            <a:r>
              <a:rPr lang="en-GB" dirty="0">
                <a:latin typeface="Palanquin Dark SemiBold" panose="020B0704020203020204" pitchFamily="34" charset="0"/>
                <a:cs typeface="Palanquin Dark SemiBold" panose="020B0704020203020204" pitchFamily="34" charset="0"/>
              </a:rPr>
              <a:t>Aims</a:t>
            </a:r>
          </a:p>
        </p:txBody>
      </p:sp>
      <p:sp>
        <p:nvSpPr>
          <p:cNvPr id="3" name="Content Placeholder 2">
            <a:extLst>
              <a:ext uri="{FF2B5EF4-FFF2-40B4-BE49-F238E27FC236}">
                <a16:creationId xmlns:a16="http://schemas.microsoft.com/office/drawing/2014/main" id="{415FCCA1-1AAE-4DC4-A6EA-1B449F4D8E6A}"/>
              </a:ext>
            </a:extLst>
          </p:cNvPr>
          <p:cNvSpPr>
            <a:spLocks noGrp="1"/>
          </p:cNvSpPr>
          <p:nvPr>
            <p:ph idx="1"/>
          </p:nvPr>
        </p:nvSpPr>
        <p:spPr/>
        <p:txBody>
          <a:bodyPr/>
          <a:lstStyle/>
          <a:p>
            <a:pPr>
              <a:spcAft>
                <a:spcPts val="600"/>
              </a:spcAft>
              <a:buBlip>
                <a:blip r:embed="rId3"/>
              </a:buBlip>
            </a:pPr>
            <a:r>
              <a:rPr lang="en-GB" sz="1800" dirty="0">
                <a:effectLst/>
                <a:latin typeface="Nunito" panose="00000500000000000000" pitchFamily="2" charset="0"/>
                <a:ea typeface="Times New Roman" panose="02020603050405020304" pitchFamily="18" charset="0"/>
                <a:cs typeface="Times New Roman" panose="02020603050405020304" pitchFamily="18" charset="0"/>
              </a:rPr>
              <a:t>To </a:t>
            </a:r>
            <a:r>
              <a:rPr lang="en-GB" sz="1800" dirty="0">
                <a:effectLst/>
                <a:latin typeface="Nunito" panose="00000500000000000000" pitchFamily="2" charset="0"/>
                <a:ea typeface="MS Mincho" panose="02020609040205080304" pitchFamily="49" charset="-128"/>
                <a:cs typeface="Calibri" panose="020F0502020204030204" pitchFamily="34" charset="0"/>
              </a:rPr>
              <a:t>understand how a concept map can be used to retell stories and information.</a:t>
            </a: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2</a:t>
            </a:r>
            <a:endParaRPr lang="en-GB" sz="1050" dirty="0"/>
          </a:p>
        </p:txBody>
      </p:sp>
    </p:spTree>
    <p:extLst>
      <p:ext uri="{BB962C8B-B14F-4D97-AF65-F5344CB8AC3E}">
        <p14:creationId xmlns:p14="http://schemas.microsoft.com/office/powerpoint/2010/main" val="2029177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p:txBody>
          <a:bodyPr>
            <a:normAutofit/>
          </a:bodyPr>
          <a:lstStyle/>
          <a:p>
            <a:r>
              <a:rPr lang="en-GB"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Success Criteria</a:t>
            </a:r>
            <a:endParaRPr lang="en-GB" dirty="0">
              <a:latin typeface="Palanquin Dark SemiBold" panose="020B0704020203020204" pitchFamily="34" charset="0"/>
              <a:cs typeface="Palanquin Dark SemiBold" panose="020B0704020203020204" pitchFamily="34" charset="0"/>
            </a:endParaRPr>
          </a:p>
        </p:txBody>
      </p:sp>
      <p:sp>
        <p:nvSpPr>
          <p:cNvPr id="3" name="Content Placeholder 2">
            <a:extLst>
              <a:ext uri="{FF2B5EF4-FFF2-40B4-BE49-F238E27FC236}">
                <a16:creationId xmlns:a16="http://schemas.microsoft.com/office/drawing/2014/main" id="{415FCCA1-1AAE-4DC4-A6EA-1B449F4D8E6A}"/>
              </a:ext>
            </a:extLst>
          </p:cNvPr>
          <p:cNvSpPr>
            <a:spLocks noGrp="1"/>
          </p:cNvSpPr>
          <p:nvPr>
            <p:ph idx="1"/>
          </p:nvPr>
        </p:nvSpPr>
        <p:spPr/>
        <p:txBody>
          <a:bodyPr/>
          <a:lstStyle/>
          <a:p>
            <a:pPr lvl="0">
              <a:spcAft>
                <a:spcPts val="600"/>
              </a:spcAft>
              <a:buBlip>
                <a:blip r:embed="rId3"/>
              </a:buBlip>
            </a:pPr>
            <a:r>
              <a:rPr lang="en-GB" sz="1800" dirty="0">
                <a:effectLst/>
                <a:latin typeface="Nunito" panose="00000500000000000000" pitchFamily="2" charset="0"/>
                <a:ea typeface="Arial" panose="020B0604020202020204" pitchFamily="34" charset="0"/>
                <a:cs typeface="Calibri" panose="020F0502020204030204" pitchFamily="34" charset="0"/>
              </a:rPr>
              <a:t>Children </a:t>
            </a:r>
            <a:r>
              <a:rPr lang="en-GB" sz="1800" dirty="0">
                <a:latin typeface="Nunito" panose="00000500000000000000" pitchFamily="2" charset="0"/>
                <a:ea typeface="Arial" panose="020B0604020202020204" pitchFamily="34" charset="0"/>
                <a:cs typeface="Calibri" panose="020F0502020204030204" pitchFamily="34" charset="0"/>
              </a:rPr>
              <a:t>can</a:t>
            </a:r>
            <a:r>
              <a:rPr lang="en-GB" sz="1800" dirty="0">
                <a:effectLst/>
                <a:latin typeface="Nunito" panose="00000500000000000000" pitchFamily="2" charset="0"/>
                <a:ea typeface="Arial" panose="020B0604020202020204" pitchFamily="34" charset="0"/>
                <a:cs typeface="Calibri" panose="020F0502020204030204" pitchFamily="34" charset="0"/>
              </a:rPr>
              <a:t> use 2Connect Story Mode to create an informative text.</a:t>
            </a:r>
          </a:p>
          <a:p>
            <a:pPr>
              <a:spcAft>
                <a:spcPts val="600"/>
              </a:spcAft>
              <a:buBlip>
                <a:blip r:embed="rId3"/>
              </a:buBlip>
            </a:pPr>
            <a:r>
              <a:rPr lang="en-GB" sz="1800" dirty="0">
                <a:latin typeface="Nunito" panose="00000500000000000000" pitchFamily="2" charset="0"/>
                <a:ea typeface="Arial" panose="020B0604020202020204" pitchFamily="34" charset="0"/>
                <a:cs typeface="Calibri" panose="020F0502020204030204" pitchFamily="34" charset="0"/>
              </a:rPr>
              <a:t>Children can add their own additional information to their informative text.</a:t>
            </a:r>
            <a:endParaRPr lang="en-GB" sz="1800" dirty="0">
              <a:effectLst/>
              <a:latin typeface="Nunito" panose="00000500000000000000" pitchFamily="2" charset="0"/>
              <a:ea typeface="Arial" panose="020B0604020202020204" pitchFamily="34" charset="0"/>
              <a:cs typeface="Calibri" panose="020F0502020204030204" pitchFamily="34" charset="0"/>
            </a:endParaRPr>
          </a:p>
          <a:p>
            <a:pPr marL="0" lvl="0" indent="0">
              <a:spcAft>
                <a:spcPts val="600"/>
              </a:spcAft>
              <a:buNone/>
            </a:pPr>
            <a:endParaRPr lang="en-GB" sz="1800" dirty="0">
              <a:effectLst/>
              <a:latin typeface="Nunito" panose="00000500000000000000" pitchFamily="2" charset="0"/>
              <a:ea typeface="Arial" panose="020B060402020202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3</a:t>
            </a:r>
            <a:endParaRPr lang="en-GB" sz="1050" dirty="0"/>
          </a:p>
        </p:txBody>
      </p:sp>
    </p:spTree>
    <p:extLst>
      <p:ext uri="{BB962C8B-B14F-4D97-AF65-F5344CB8AC3E}">
        <p14:creationId xmlns:p14="http://schemas.microsoft.com/office/powerpoint/2010/main" val="42528415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a:xfrm>
            <a:off x="487326" y="319472"/>
            <a:ext cx="10515600" cy="1049005"/>
          </a:xfrm>
        </p:spPr>
        <p:txBody>
          <a:bodyPr>
            <a:normAutofit/>
          </a:bodyPr>
          <a:lstStyle/>
          <a:p>
            <a:r>
              <a:rPr lang="en-GB" dirty="0">
                <a:latin typeface="Palanquin Dark SemiBold" panose="020B0704020203020204" pitchFamily="34" charset="0"/>
                <a:cs typeface="Palanquin Dark SemiBold" panose="020B0704020203020204" pitchFamily="34" charset="0"/>
              </a:rPr>
              <a:t>Recap of last session</a:t>
            </a: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4</a:t>
            </a:r>
            <a:endParaRPr lang="en-GB" sz="1050" dirty="0"/>
          </a:p>
        </p:txBody>
      </p:sp>
      <p:pic>
        <p:nvPicPr>
          <p:cNvPr id="9" name="Picture 8">
            <a:extLst>
              <a:ext uri="{FF2B5EF4-FFF2-40B4-BE49-F238E27FC236}">
                <a16:creationId xmlns:a16="http://schemas.microsoft.com/office/drawing/2014/main" id="{A93D545F-A942-42FB-8C94-9BFD1B84B7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85576" y="365125"/>
            <a:ext cx="1609299" cy="1609299"/>
          </a:xfrm>
          <a:prstGeom prst="rect">
            <a:avLst/>
          </a:prstGeom>
        </p:spPr>
      </p:pic>
      <p:sp>
        <p:nvSpPr>
          <p:cNvPr id="13" name="TextBox 12">
            <a:extLst>
              <a:ext uri="{FF2B5EF4-FFF2-40B4-BE49-F238E27FC236}">
                <a16:creationId xmlns:a16="http://schemas.microsoft.com/office/drawing/2014/main" id="{6E55916E-8593-4A06-866A-EF5499072E07}"/>
              </a:ext>
            </a:extLst>
          </p:cNvPr>
          <p:cNvSpPr txBox="1"/>
          <p:nvPr/>
        </p:nvSpPr>
        <p:spPr>
          <a:xfrm>
            <a:off x="200247" y="2168099"/>
            <a:ext cx="11591260" cy="1384995"/>
          </a:xfrm>
          <a:prstGeom prst="rect">
            <a:avLst/>
          </a:prstGeom>
          <a:noFill/>
        </p:spPr>
        <p:txBody>
          <a:bodyPr wrap="square" rtlCol="0">
            <a:spAutoFit/>
          </a:bodyPr>
          <a:lstStyle/>
          <a:p>
            <a:pPr marL="457200" indent="-457200">
              <a:buBlip>
                <a:blip r:embed="rId5"/>
              </a:buBlip>
            </a:pPr>
            <a:r>
              <a:rPr lang="en-GB" sz="2800" dirty="0">
                <a:latin typeface="Nunito" panose="00000500000000000000" pitchFamily="2" charset="0"/>
              </a:rPr>
              <a:t>How </a:t>
            </a:r>
            <a:r>
              <a:rPr lang="en-GB" sz="2800">
                <a:latin typeface="Nunito" panose="00000500000000000000" pitchFamily="2" charset="0"/>
              </a:rPr>
              <a:t>did you </a:t>
            </a:r>
            <a:r>
              <a:rPr lang="en-GB" sz="2800" dirty="0">
                <a:latin typeface="Nunito" panose="00000500000000000000" pitchFamily="2" charset="0"/>
              </a:rPr>
              <a:t>use 2Connect last session?</a:t>
            </a:r>
          </a:p>
          <a:p>
            <a:pPr marL="457200" indent="-457200">
              <a:buBlip>
                <a:blip r:embed="rId5"/>
              </a:buBlip>
            </a:pPr>
            <a:endParaRPr lang="en-GB" sz="2800" dirty="0">
              <a:latin typeface="Nunito" panose="00000500000000000000" pitchFamily="2" charset="0"/>
            </a:endParaRPr>
          </a:p>
          <a:p>
            <a:pPr marL="457200" indent="-457200">
              <a:buBlip>
                <a:blip r:embed="rId5"/>
              </a:buBlip>
            </a:pPr>
            <a:r>
              <a:rPr lang="en-GB" sz="2800" dirty="0">
                <a:latin typeface="Nunito" panose="00000500000000000000" pitchFamily="2" charset="0"/>
              </a:rPr>
              <a:t>What are the advantages of creating a visual concept map?</a:t>
            </a:r>
          </a:p>
        </p:txBody>
      </p:sp>
    </p:spTree>
    <p:extLst>
      <p:ext uri="{BB962C8B-B14F-4D97-AF65-F5344CB8AC3E}">
        <p14:creationId xmlns:p14="http://schemas.microsoft.com/office/powerpoint/2010/main" val="2686929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469091" y="24178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a:t>
            </a:r>
            <a:r>
              <a:rPr lang="en-US" sz="1050" dirty="0">
                <a:latin typeface="Palanquin" panose="020B0004020203020204" pitchFamily="34" charset="0"/>
                <a:ea typeface="Calibri" panose="020F0502020204030204" pitchFamily="34" charset="0"/>
              </a:rPr>
              <a:t>5</a:t>
            </a:r>
            <a:endParaRPr lang="en-GB" sz="1050" dirty="0"/>
          </a:p>
        </p:txBody>
      </p:sp>
      <p:sp>
        <p:nvSpPr>
          <p:cNvPr id="12" name="TextBox 11">
            <a:extLst>
              <a:ext uri="{FF2B5EF4-FFF2-40B4-BE49-F238E27FC236}">
                <a16:creationId xmlns:a16="http://schemas.microsoft.com/office/drawing/2014/main" id="{D5A84315-6F0F-4100-842C-EE7ADF41FB0F}"/>
              </a:ext>
            </a:extLst>
          </p:cNvPr>
          <p:cNvSpPr txBox="1"/>
          <p:nvPr/>
        </p:nvSpPr>
        <p:spPr>
          <a:xfrm>
            <a:off x="455429" y="388956"/>
            <a:ext cx="6955464" cy="769441"/>
          </a:xfrm>
          <a:prstGeom prst="rect">
            <a:avLst/>
          </a:prstGeom>
          <a:noFill/>
        </p:spPr>
        <p:txBody>
          <a:bodyPr wrap="square" rtlCol="0">
            <a:spAutoFit/>
          </a:bodyPr>
          <a:lstStyle/>
          <a:p>
            <a:r>
              <a:rPr lang="en-GB" sz="4400"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2Connect – Story Mode</a:t>
            </a:r>
            <a:endParaRPr lang="en-GB" sz="4400" dirty="0"/>
          </a:p>
        </p:txBody>
      </p:sp>
      <p:sp>
        <p:nvSpPr>
          <p:cNvPr id="2" name="TextBox 1">
            <a:extLst>
              <a:ext uri="{FF2B5EF4-FFF2-40B4-BE49-F238E27FC236}">
                <a16:creationId xmlns:a16="http://schemas.microsoft.com/office/drawing/2014/main" id="{62636030-308C-4C81-A125-3BE134CCF345}"/>
              </a:ext>
            </a:extLst>
          </p:cNvPr>
          <p:cNvSpPr txBox="1"/>
          <p:nvPr/>
        </p:nvSpPr>
        <p:spPr>
          <a:xfrm>
            <a:off x="303134" y="1279110"/>
            <a:ext cx="8968456" cy="830997"/>
          </a:xfrm>
          <a:prstGeom prst="rect">
            <a:avLst/>
          </a:prstGeom>
          <a:noFill/>
        </p:spPr>
        <p:txBody>
          <a:bodyPr wrap="square" rtlCol="0">
            <a:spAutoFit/>
          </a:bodyPr>
          <a:lstStyle/>
          <a:p>
            <a:r>
              <a:rPr lang="en-GB" sz="2400" dirty="0">
                <a:latin typeface="Nunito" panose="00000500000000000000" pitchFamily="2" charset="0"/>
              </a:rPr>
              <a:t>Today, you will be using the concept map created in the last session to assist you with writing an informative text.</a:t>
            </a:r>
          </a:p>
        </p:txBody>
      </p:sp>
      <p:pic>
        <p:nvPicPr>
          <p:cNvPr id="9" name="Picture 8">
            <a:extLst>
              <a:ext uri="{FF2B5EF4-FFF2-40B4-BE49-F238E27FC236}">
                <a16:creationId xmlns:a16="http://schemas.microsoft.com/office/drawing/2014/main" id="{F2EA025C-AA4B-43D0-8EDB-EA51A1958F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71590" y="265539"/>
            <a:ext cx="1813222" cy="1813222"/>
          </a:xfrm>
          <a:prstGeom prst="rect">
            <a:avLst/>
          </a:prstGeom>
        </p:spPr>
      </p:pic>
      <p:grpSp>
        <p:nvGrpSpPr>
          <p:cNvPr id="34" name="Group 33">
            <a:extLst>
              <a:ext uri="{FF2B5EF4-FFF2-40B4-BE49-F238E27FC236}">
                <a16:creationId xmlns:a16="http://schemas.microsoft.com/office/drawing/2014/main" id="{9E021306-EDE1-4A7F-96E0-14EBBE38127E}"/>
              </a:ext>
            </a:extLst>
          </p:cNvPr>
          <p:cNvGrpSpPr/>
          <p:nvPr/>
        </p:nvGrpSpPr>
        <p:grpSpPr>
          <a:xfrm>
            <a:off x="303134" y="2418059"/>
            <a:ext cx="9332832" cy="686246"/>
            <a:chOff x="303134" y="2281579"/>
            <a:chExt cx="9332832" cy="686246"/>
          </a:xfrm>
        </p:grpSpPr>
        <p:sp>
          <p:nvSpPr>
            <p:cNvPr id="32" name="TextBox 31">
              <a:extLst>
                <a:ext uri="{FF2B5EF4-FFF2-40B4-BE49-F238E27FC236}">
                  <a16:creationId xmlns:a16="http://schemas.microsoft.com/office/drawing/2014/main" id="{9F8F5171-B559-478D-8624-C993F170E63B}"/>
                </a:ext>
              </a:extLst>
            </p:cNvPr>
            <p:cNvSpPr txBox="1"/>
            <p:nvPr/>
          </p:nvSpPr>
          <p:spPr>
            <a:xfrm>
              <a:off x="303134" y="2506160"/>
              <a:ext cx="8525554" cy="461665"/>
            </a:xfrm>
            <a:prstGeom prst="rect">
              <a:avLst/>
            </a:prstGeom>
            <a:noFill/>
          </p:spPr>
          <p:txBody>
            <a:bodyPr wrap="square" rtlCol="0">
              <a:spAutoFit/>
            </a:bodyPr>
            <a:lstStyle/>
            <a:p>
              <a:pPr marL="342900" indent="-342900">
                <a:buBlip>
                  <a:blip r:embed="rId5"/>
                </a:buBlip>
              </a:pPr>
              <a:r>
                <a:rPr lang="en-GB" sz="2400" dirty="0">
                  <a:latin typeface="Nunito" panose="00000500000000000000" pitchFamily="2" charset="0"/>
                </a:rPr>
                <a:t>First, access this mode by clicking on the Story Mode icon.</a:t>
              </a:r>
              <a:endParaRPr lang="en-GB" sz="2000" dirty="0">
                <a:latin typeface="Nunito" panose="00000500000000000000" pitchFamily="2" charset="0"/>
              </a:endParaRPr>
            </a:p>
          </p:txBody>
        </p:sp>
        <p:pic>
          <p:nvPicPr>
            <p:cNvPr id="33" name="Picture 32">
              <a:extLst>
                <a:ext uri="{FF2B5EF4-FFF2-40B4-BE49-F238E27FC236}">
                  <a16:creationId xmlns:a16="http://schemas.microsoft.com/office/drawing/2014/main" id="{12F8D45D-C980-483A-B6EA-6AE1A153C0A9}"/>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8907214" y="2281579"/>
              <a:ext cx="728752" cy="683109"/>
            </a:xfrm>
            <a:prstGeom prst="rect">
              <a:avLst/>
            </a:prstGeom>
            <a:noFill/>
            <a:ln>
              <a:noFill/>
            </a:ln>
          </p:spPr>
        </p:pic>
      </p:grpSp>
      <p:grpSp>
        <p:nvGrpSpPr>
          <p:cNvPr id="39" name="Group 38">
            <a:extLst>
              <a:ext uri="{FF2B5EF4-FFF2-40B4-BE49-F238E27FC236}">
                <a16:creationId xmlns:a16="http://schemas.microsoft.com/office/drawing/2014/main" id="{AD322233-ABAF-4CB3-A74E-9BF9370C7775}"/>
              </a:ext>
            </a:extLst>
          </p:cNvPr>
          <p:cNvGrpSpPr/>
          <p:nvPr/>
        </p:nvGrpSpPr>
        <p:grpSpPr>
          <a:xfrm>
            <a:off x="287291" y="3505609"/>
            <a:ext cx="10996625" cy="2263775"/>
            <a:chOff x="287291" y="3505609"/>
            <a:chExt cx="10996625" cy="2263775"/>
          </a:xfrm>
        </p:grpSpPr>
        <p:pic>
          <p:nvPicPr>
            <p:cNvPr id="35" name="Picture 34">
              <a:extLst>
                <a:ext uri="{FF2B5EF4-FFF2-40B4-BE49-F238E27FC236}">
                  <a16:creationId xmlns:a16="http://schemas.microsoft.com/office/drawing/2014/main" id="{E394C229-5F4D-42D0-A58F-830875DA17E1}"/>
                </a:ext>
              </a:extLst>
            </p:cNvPr>
            <p:cNvPicPr/>
            <p:nvPr/>
          </p:nvPicPr>
          <p:blipFill rotWithShape="1">
            <a:blip r:embed="rId7"/>
            <a:srcRect t="12697" r="6540" b="2327"/>
            <a:stretch/>
          </p:blipFill>
          <p:spPr bwMode="auto">
            <a:xfrm>
              <a:off x="6892256" y="3505609"/>
              <a:ext cx="4391660" cy="2263775"/>
            </a:xfrm>
            <a:prstGeom prst="rect">
              <a:avLst/>
            </a:prstGeom>
            <a:ln>
              <a:noFill/>
            </a:ln>
            <a:effectLst>
              <a:outerShdw blurRad="50800" dist="38100" dir="2700000" algn="tl" rotWithShape="0">
                <a:prstClr val="black">
                  <a:alpha val="40000"/>
                </a:prstClr>
              </a:outerShdw>
            </a:effectLst>
            <a:scene3d>
              <a:camera prst="orthographicFront"/>
              <a:lightRig rig="contrasting" dir="t">
                <a:rot lat="0" lon="0" rev="4200000"/>
              </a:lightRig>
            </a:scene3d>
            <a:sp3d prstMaterial="plastic">
              <a:bevelT w="381000" h="114300" prst="relaxedInset"/>
              <a:contourClr>
                <a:srgbClr val="969696"/>
              </a:contourClr>
            </a:sp3d>
            <a:extLst>
              <a:ext uri="{53640926-AAD7-44D8-BBD7-CCE9431645EC}">
                <a14:shadowObscured xmlns:a14="http://schemas.microsoft.com/office/drawing/2010/main"/>
              </a:ext>
            </a:extLst>
          </p:spPr>
        </p:pic>
        <p:sp>
          <p:nvSpPr>
            <p:cNvPr id="36" name="TextBox 35">
              <a:extLst>
                <a:ext uri="{FF2B5EF4-FFF2-40B4-BE49-F238E27FC236}">
                  <a16:creationId xmlns:a16="http://schemas.microsoft.com/office/drawing/2014/main" id="{8D9FA7C7-38A0-48EF-931F-76518C6EA74E}"/>
                </a:ext>
              </a:extLst>
            </p:cNvPr>
            <p:cNvSpPr txBox="1"/>
            <p:nvPr/>
          </p:nvSpPr>
          <p:spPr>
            <a:xfrm>
              <a:off x="287291" y="3836696"/>
              <a:ext cx="6437908" cy="830997"/>
            </a:xfrm>
            <a:prstGeom prst="rect">
              <a:avLst/>
            </a:prstGeom>
            <a:noFill/>
          </p:spPr>
          <p:txBody>
            <a:bodyPr wrap="square" rtlCol="0">
              <a:spAutoFit/>
            </a:bodyPr>
            <a:lstStyle/>
            <a:p>
              <a:pPr marL="342900" indent="-342900">
                <a:buBlip>
                  <a:blip r:embed="rId5"/>
                </a:buBlip>
              </a:pPr>
              <a:r>
                <a:rPr lang="en-GB" sz="2400" dirty="0">
                  <a:latin typeface="Nunito" panose="00000500000000000000" pitchFamily="2" charset="0"/>
                </a:rPr>
                <a:t>This will open up the Story Mode panel on the left of the page.</a:t>
              </a:r>
              <a:endParaRPr lang="en-GB" sz="2000" dirty="0">
                <a:latin typeface="Nunito" panose="00000500000000000000" pitchFamily="2" charset="0"/>
              </a:endParaRPr>
            </a:p>
          </p:txBody>
        </p:sp>
        <p:cxnSp>
          <p:nvCxnSpPr>
            <p:cNvPr id="38" name="Straight Arrow Connector 37">
              <a:extLst>
                <a:ext uri="{FF2B5EF4-FFF2-40B4-BE49-F238E27FC236}">
                  <a16:creationId xmlns:a16="http://schemas.microsoft.com/office/drawing/2014/main" id="{8E1A2AEE-397B-47F4-B7B1-6E5F6CD37C2D}"/>
                </a:ext>
              </a:extLst>
            </p:cNvPr>
            <p:cNvCxnSpPr>
              <a:cxnSpLocks/>
            </p:cNvCxnSpPr>
            <p:nvPr/>
          </p:nvCxnSpPr>
          <p:spPr>
            <a:xfrm>
              <a:off x="5518298" y="4311024"/>
              <a:ext cx="1892595" cy="356669"/>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1092568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469091" y="24178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6</a:t>
            </a:r>
            <a:endParaRPr lang="en-GB" sz="1050" dirty="0"/>
          </a:p>
        </p:txBody>
      </p:sp>
      <p:sp>
        <p:nvSpPr>
          <p:cNvPr id="12" name="TextBox 11">
            <a:extLst>
              <a:ext uri="{FF2B5EF4-FFF2-40B4-BE49-F238E27FC236}">
                <a16:creationId xmlns:a16="http://schemas.microsoft.com/office/drawing/2014/main" id="{D5A84315-6F0F-4100-842C-EE7ADF41FB0F}"/>
              </a:ext>
            </a:extLst>
          </p:cNvPr>
          <p:cNvSpPr txBox="1"/>
          <p:nvPr/>
        </p:nvSpPr>
        <p:spPr>
          <a:xfrm>
            <a:off x="455429" y="388956"/>
            <a:ext cx="6955464" cy="769441"/>
          </a:xfrm>
          <a:prstGeom prst="rect">
            <a:avLst/>
          </a:prstGeom>
          <a:noFill/>
        </p:spPr>
        <p:txBody>
          <a:bodyPr wrap="square" rtlCol="0">
            <a:spAutoFit/>
          </a:bodyPr>
          <a:lstStyle/>
          <a:p>
            <a:r>
              <a:rPr lang="en-GB" sz="4400"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2Connect – Story Mode</a:t>
            </a:r>
            <a:endParaRPr lang="en-GB" sz="4400" dirty="0"/>
          </a:p>
        </p:txBody>
      </p:sp>
      <p:pic>
        <p:nvPicPr>
          <p:cNvPr id="9" name="Picture 8">
            <a:extLst>
              <a:ext uri="{FF2B5EF4-FFF2-40B4-BE49-F238E27FC236}">
                <a16:creationId xmlns:a16="http://schemas.microsoft.com/office/drawing/2014/main" id="{F2EA025C-AA4B-43D0-8EDB-EA51A1958F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71590" y="265539"/>
            <a:ext cx="1813222" cy="1813222"/>
          </a:xfrm>
          <a:prstGeom prst="rect">
            <a:avLst/>
          </a:prstGeom>
        </p:spPr>
      </p:pic>
      <p:sp>
        <p:nvSpPr>
          <p:cNvPr id="15" name="TextBox 14">
            <a:extLst>
              <a:ext uri="{FF2B5EF4-FFF2-40B4-BE49-F238E27FC236}">
                <a16:creationId xmlns:a16="http://schemas.microsoft.com/office/drawing/2014/main" id="{9BE59428-F276-448E-8FAD-EBC1DD17FDE4}"/>
              </a:ext>
            </a:extLst>
          </p:cNvPr>
          <p:cNvSpPr txBox="1"/>
          <p:nvPr/>
        </p:nvSpPr>
        <p:spPr>
          <a:xfrm>
            <a:off x="611478" y="2078761"/>
            <a:ext cx="10742322" cy="2308324"/>
          </a:xfrm>
          <a:prstGeom prst="rect">
            <a:avLst/>
          </a:prstGeom>
          <a:noFill/>
        </p:spPr>
        <p:txBody>
          <a:bodyPr wrap="square" rtlCol="0">
            <a:spAutoFit/>
          </a:bodyPr>
          <a:lstStyle/>
          <a:p>
            <a:pPr marL="342900" indent="-342900">
              <a:buBlip>
                <a:blip r:embed="rId5"/>
              </a:buBlip>
            </a:pPr>
            <a:r>
              <a:rPr lang="en-GB" sz="2400" dirty="0">
                <a:latin typeface="Nunito" panose="00000500000000000000" pitchFamily="2" charset="0"/>
              </a:rPr>
              <a:t>When you click on a node, the text from the node will be inserted automatically into the text in the Story Mode Panel. </a:t>
            </a:r>
          </a:p>
          <a:p>
            <a:pPr marL="342900" indent="-342900">
              <a:buBlip>
                <a:blip r:embed="rId5"/>
              </a:buBlip>
            </a:pPr>
            <a:endParaRPr lang="en-GB" sz="2400" dirty="0">
              <a:latin typeface="Nunito" panose="00000500000000000000" pitchFamily="2" charset="0"/>
            </a:endParaRPr>
          </a:p>
          <a:p>
            <a:pPr marL="342900" indent="-342900">
              <a:buBlip>
                <a:blip r:embed="rId5"/>
              </a:buBlip>
            </a:pPr>
            <a:r>
              <a:rPr lang="en-GB" sz="2400" dirty="0">
                <a:latin typeface="Nunito" panose="00000500000000000000" pitchFamily="2" charset="0"/>
              </a:rPr>
              <a:t>When you click on a node picture, the picture from the node will be inserted automatically into the text in the Story Mode Panel. </a:t>
            </a:r>
          </a:p>
          <a:p>
            <a:pPr marL="342900" indent="-342900">
              <a:buBlip>
                <a:blip r:embed="rId5"/>
              </a:buBlip>
            </a:pPr>
            <a:endParaRPr lang="en-GB" sz="2000" dirty="0">
              <a:latin typeface="Nunito" panose="00000500000000000000" pitchFamily="2" charset="0"/>
            </a:endParaRPr>
          </a:p>
        </p:txBody>
      </p:sp>
      <p:grpSp>
        <p:nvGrpSpPr>
          <p:cNvPr id="16" name="Group 15">
            <a:extLst>
              <a:ext uri="{FF2B5EF4-FFF2-40B4-BE49-F238E27FC236}">
                <a16:creationId xmlns:a16="http://schemas.microsoft.com/office/drawing/2014/main" id="{9FDBC8B8-F431-4B3F-AEC7-9D3DD3D7B042}"/>
              </a:ext>
            </a:extLst>
          </p:cNvPr>
          <p:cNvGrpSpPr/>
          <p:nvPr/>
        </p:nvGrpSpPr>
        <p:grpSpPr>
          <a:xfrm>
            <a:off x="2881268" y="4089148"/>
            <a:ext cx="6390322" cy="2205325"/>
            <a:chOff x="0" y="0"/>
            <a:chExt cx="5770872" cy="1954530"/>
          </a:xfrm>
          <a:effectLst>
            <a:outerShdw blurRad="50800" dist="38100" dir="2700000" algn="tl" rotWithShape="0">
              <a:prstClr val="black">
                <a:alpha val="40000"/>
              </a:prstClr>
            </a:outerShdw>
          </a:effectLst>
        </p:grpSpPr>
        <p:pic>
          <p:nvPicPr>
            <p:cNvPr id="17" name="Picture 16">
              <a:extLst>
                <a:ext uri="{FF2B5EF4-FFF2-40B4-BE49-F238E27FC236}">
                  <a16:creationId xmlns:a16="http://schemas.microsoft.com/office/drawing/2014/main" id="{53786395-79A2-43F8-BA02-0BB069725D2E}"/>
                </a:ext>
              </a:extLst>
            </p:cNvPr>
            <p:cNvPicPr>
              <a:picLocks noChangeAspect="1"/>
            </p:cNvPicPr>
            <p:nvPr/>
          </p:nvPicPr>
          <p:blipFill>
            <a:blip r:embed="rId6"/>
            <a:stretch>
              <a:fillRect/>
            </a:stretch>
          </p:blipFill>
          <p:spPr>
            <a:xfrm>
              <a:off x="0" y="0"/>
              <a:ext cx="2384425" cy="1954530"/>
            </a:xfrm>
            <a:prstGeom prst="rect">
              <a:avLst/>
            </a:prstGeom>
          </p:spPr>
        </p:pic>
        <p:pic>
          <p:nvPicPr>
            <p:cNvPr id="18" name="Picture 17">
              <a:extLst>
                <a:ext uri="{FF2B5EF4-FFF2-40B4-BE49-F238E27FC236}">
                  <a16:creationId xmlns:a16="http://schemas.microsoft.com/office/drawing/2014/main" id="{26BB9435-9A5C-4B71-8D54-EFD32B99C326}"/>
                </a:ext>
              </a:extLst>
            </p:cNvPr>
            <p:cNvPicPr>
              <a:picLocks noChangeAspect="1"/>
            </p:cNvPicPr>
            <p:nvPr/>
          </p:nvPicPr>
          <p:blipFill>
            <a:blip r:embed="rId7"/>
            <a:stretch>
              <a:fillRect/>
            </a:stretch>
          </p:blipFill>
          <p:spPr>
            <a:xfrm>
              <a:off x="2719697" y="373083"/>
              <a:ext cx="3051175" cy="1370965"/>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spTree>
    <p:extLst>
      <p:ext uri="{BB962C8B-B14F-4D97-AF65-F5344CB8AC3E}">
        <p14:creationId xmlns:p14="http://schemas.microsoft.com/office/powerpoint/2010/main" val="33842798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469091" y="24178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7</a:t>
            </a:r>
            <a:endParaRPr lang="en-GB" sz="1050" dirty="0"/>
          </a:p>
        </p:txBody>
      </p:sp>
      <p:sp>
        <p:nvSpPr>
          <p:cNvPr id="12" name="TextBox 11">
            <a:extLst>
              <a:ext uri="{FF2B5EF4-FFF2-40B4-BE49-F238E27FC236}">
                <a16:creationId xmlns:a16="http://schemas.microsoft.com/office/drawing/2014/main" id="{D5A84315-6F0F-4100-842C-EE7ADF41FB0F}"/>
              </a:ext>
            </a:extLst>
          </p:cNvPr>
          <p:cNvSpPr txBox="1"/>
          <p:nvPr/>
        </p:nvSpPr>
        <p:spPr>
          <a:xfrm>
            <a:off x="455429" y="388956"/>
            <a:ext cx="6955464" cy="769441"/>
          </a:xfrm>
          <a:prstGeom prst="rect">
            <a:avLst/>
          </a:prstGeom>
          <a:noFill/>
        </p:spPr>
        <p:txBody>
          <a:bodyPr wrap="square" rtlCol="0">
            <a:spAutoFit/>
          </a:bodyPr>
          <a:lstStyle/>
          <a:p>
            <a:r>
              <a:rPr lang="en-GB" sz="4400"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2Connect – Story Mode</a:t>
            </a:r>
            <a:endParaRPr lang="en-GB" sz="4400" dirty="0"/>
          </a:p>
        </p:txBody>
      </p:sp>
      <p:grpSp>
        <p:nvGrpSpPr>
          <p:cNvPr id="7" name="Group 6">
            <a:extLst>
              <a:ext uri="{FF2B5EF4-FFF2-40B4-BE49-F238E27FC236}">
                <a16:creationId xmlns:a16="http://schemas.microsoft.com/office/drawing/2014/main" id="{641983D9-F190-4F59-A2E2-19D203136EE2}"/>
              </a:ext>
            </a:extLst>
          </p:cNvPr>
          <p:cNvGrpSpPr/>
          <p:nvPr/>
        </p:nvGrpSpPr>
        <p:grpSpPr>
          <a:xfrm>
            <a:off x="342489" y="1307805"/>
            <a:ext cx="10130581" cy="4786569"/>
            <a:chOff x="342489" y="1173637"/>
            <a:chExt cx="10130581" cy="4920737"/>
          </a:xfrm>
        </p:grpSpPr>
        <p:sp>
          <p:nvSpPr>
            <p:cNvPr id="15" name="TextBox 14">
              <a:extLst>
                <a:ext uri="{FF2B5EF4-FFF2-40B4-BE49-F238E27FC236}">
                  <a16:creationId xmlns:a16="http://schemas.microsoft.com/office/drawing/2014/main" id="{9BE59428-F276-448E-8FAD-EBC1DD17FDE4}"/>
                </a:ext>
              </a:extLst>
            </p:cNvPr>
            <p:cNvSpPr txBox="1"/>
            <p:nvPr/>
          </p:nvSpPr>
          <p:spPr>
            <a:xfrm>
              <a:off x="342489" y="1173637"/>
              <a:ext cx="10130581" cy="2626149"/>
            </a:xfrm>
            <a:prstGeom prst="rect">
              <a:avLst/>
            </a:prstGeom>
            <a:noFill/>
          </p:spPr>
          <p:txBody>
            <a:bodyPr wrap="square" rtlCol="0">
              <a:spAutoFit/>
            </a:bodyPr>
            <a:lstStyle/>
            <a:p>
              <a:pPr marL="342900" indent="-342900">
                <a:buBlip>
                  <a:blip r:embed="rId4"/>
                </a:buBlip>
              </a:pPr>
              <a:r>
                <a:rPr lang="en-GB" sz="2400" dirty="0">
                  <a:latin typeface="Nunito" panose="00000500000000000000" pitchFamily="2" charset="0"/>
                </a:rPr>
                <a:t>This text from the nodes can become your heading and subheadings in your informative text.</a:t>
              </a:r>
            </a:p>
            <a:p>
              <a:pPr marL="342900" indent="-342900">
                <a:buBlip>
                  <a:blip r:embed="rId4"/>
                </a:buBlip>
              </a:pPr>
              <a:endParaRPr lang="en-GB" sz="2400" dirty="0">
                <a:latin typeface="Nunito" panose="00000500000000000000" pitchFamily="2" charset="0"/>
              </a:endParaRPr>
            </a:p>
            <a:p>
              <a:pPr marL="342900" indent="-342900">
                <a:buBlip>
                  <a:blip r:embed="rId4"/>
                </a:buBlip>
              </a:pPr>
              <a:r>
                <a:rPr lang="en-GB" sz="2400" dirty="0">
                  <a:latin typeface="Nunito" panose="00000500000000000000" pitchFamily="2" charset="0"/>
                </a:rPr>
                <a:t>Under the headings, you can then include more information to extend the ideas from the concept map.</a:t>
              </a:r>
            </a:p>
            <a:p>
              <a:endParaRPr lang="en-GB" sz="2000" dirty="0">
                <a:latin typeface="Nunito" panose="00000500000000000000" pitchFamily="2" charset="0"/>
              </a:endParaRPr>
            </a:p>
            <a:p>
              <a:endParaRPr lang="en-GB" sz="2000" dirty="0">
                <a:latin typeface="Nunito" panose="00000500000000000000" pitchFamily="2" charset="0"/>
              </a:endParaRPr>
            </a:p>
          </p:txBody>
        </p:sp>
        <p:pic>
          <p:nvPicPr>
            <p:cNvPr id="3" name="Picture 2">
              <a:extLst>
                <a:ext uri="{FF2B5EF4-FFF2-40B4-BE49-F238E27FC236}">
                  <a16:creationId xmlns:a16="http://schemas.microsoft.com/office/drawing/2014/main" id="{FC7726E8-8F7A-4BAF-B7AC-35BFE2E3A69B}"/>
                </a:ext>
              </a:extLst>
            </p:cNvPr>
            <p:cNvPicPr>
              <a:picLocks noChangeAspect="1"/>
            </p:cNvPicPr>
            <p:nvPr/>
          </p:nvPicPr>
          <p:blipFill>
            <a:blip r:embed="rId5"/>
            <a:stretch>
              <a:fillRect/>
            </a:stretch>
          </p:blipFill>
          <p:spPr>
            <a:xfrm>
              <a:off x="2213933" y="3354288"/>
              <a:ext cx="5033929" cy="2740086"/>
            </a:xfrm>
            <a:prstGeom prst="rect">
              <a:avLst/>
            </a:prstGeom>
          </p:spPr>
        </p:pic>
      </p:grpSp>
      <p:grpSp>
        <p:nvGrpSpPr>
          <p:cNvPr id="20" name="Group 19">
            <a:extLst>
              <a:ext uri="{FF2B5EF4-FFF2-40B4-BE49-F238E27FC236}">
                <a16:creationId xmlns:a16="http://schemas.microsoft.com/office/drawing/2014/main" id="{58748B04-8C03-4F99-9701-51C699537AE1}"/>
              </a:ext>
            </a:extLst>
          </p:cNvPr>
          <p:cNvGrpSpPr/>
          <p:nvPr/>
        </p:nvGrpSpPr>
        <p:grpSpPr>
          <a:xfrm>
            <a:off x="7203557" y="3542662"/>
            <a:ext cx="4837813" cy="1770574"/>
            <a:chOff x="7187610" y="3030280"/>
            <a:chExt cx="4837813" cy="1770574"/>
          </a:xfrm>
        </p:grpSpPr>
        <p:cxnSp>
          <p:nvCxnSpPr>
            <p:cNvPr id="13" name="Straight Arrow Connector 12">
              <a:extLst>
                <a:ext uri="{FF2B5EF4-FFF2-40B4-BE49-F238E27FC236}">
                  <a16:creationId xmlns:a16="http://schemas.microsoft.com/office/drawing/2014/main" id="{1F5639BB-3059-4E29-9C41-ABD0E3314C65}"/>
                </a:ext>
              </a:extLst>
            </p:cNvPr>
            <p:cNvCxnSpPr>
              <a:cxnSpLocks/>
            </p:cNvCxnSpPr>
            <p:nvPr/>
          </p:nvCxnSpPr>
          <p:spPr>
            <a:xfrm flipH="1" flipV="1">
              <a:off x="7187610" y="3030280"/>
              <a:ext cx="1339702" cy="68568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35902CF3-08F3-4F80-8589-3FED54E19372}"/>
                </a:ext>
              </a:extLst>
            </p:cNvPr>
            <p:cNvSpPr txBox="1"/>
            <p:nvPr/>
          </p:nvSpPr>
          <p:spPr>
            <a:xfrm>
              <a:off x="7761767" y="3785191"/>
              <a:ext cx="4263656" cy="1015663"/>
            </a:xfrm>
            <a:prstGeom prst="rect">
              <a:avLst/>
            </a:prstGeom>
            <a:noFill/>
            <a:ln>
              <a:solidFill>
                <a:schemeClr val="tx1"/>
              </a:solidFill>
            </a:ln>
          </p:spPr>
          <p:txBody>
            <a:bodyPr wrap="square" rtlCol="0">
              <a:spAutoFit/>
            </a:bodyPr>
            <a:lstStyle/>
            <a:p>
              <a:r>
                <a:rPr lang="en-GB" sz="2000" dirty="0">
                  <a:latin typeface="Nunito" panose="00000500000000000000" pitchFamily="2" charset="0"/>
                </a:rPr>
                <a:t>You can edit the properties of the text using the Text toolbar at the top.</a:t>
              </a:r>
            </a:p>
          </p:txBody>
        </p:sp>
      </p:grpSp>
    </p:spTree>
    <p:extLst>
      <p:ext uri="{BB962C8B-B14F-4D97-AF65-F5344CB8AC3E}">
        <p14:creationId xmlns:p14="http://schemas.microsoft.com/office/powerpoint/2010/main" val="2172075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a:xfrm>
            <a:off x="317205" y="322228"/>
            <a:ext cx="10515600" cy="1006475"/>
          </a:xfrm>
        </p:spPr>
        <p:txBody>
          <a:bodyPr>
            <a:normAutofit/>
          </a:bodyPr>
          <a:lstStyle/>
          <a:p>
            <a:r>
              <a:rPr lang="en-GB"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Activity 1: Create an Informative Text</a:t>
            </a:r>
            <a:endParaRPr lang="en-GB" dirty="0">
              <a:latin typeface="Palanquin Dark SemiBold" panose="020B0704020203020204" pitchFamily="34" charset="0"/>
              <a:cs typeface="Palanquin Dark SemiBold" panose="020B0704020203020204" pitchFamily="34" charset="0"/>
            </a:endParaRP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69150"/>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a:t>
            </a:r>
            <a:r>
              <a:rPr lang="en-US" sz="1050" dirty="0">
                <a:latin typeface="Palanquin" panose="020B0004020203020204" pitchFamily="34" charset="0"/>
                <a:ea typeface="Calibri" panose="020F0502020204030204" pitchFamily="34" charset="0"/>
              </a:rPr>
              <a:t>8</a:t>
            </a:r>
            <a:endParaRPr lang="en-GB" sz="1050" dirty="0"/>
          </a:p>
        </p:txBody>
      </p:sp>
      <p:sp>
        <p:nvSpPr>
          <p:cNvPr id="14" name="TextBox 13">
            <a:extLst>
              <a:ext uri="{FF2B5EF4-FFF2-40B4-BE49-F238E27FC236}">
                <a16:creationId xmlns:a16="http://schemas.microsoft.com/office/drawing/2014/main" id="{92F93989-E3F7-4D8D-B7AE-2F609F43E4B3}"/>
              </a:ext>
            </a:extLst>
          </p:cNvPr>
          <p:cNvSpPr txBox="1"/>
          <p:nvPr/>
        </p:nvSpPr>
        <p:spPr>
          <a:xfrm>
            <a:off x="667193" y="1600253"/>
            <a:ext cx="10325986" cy="830997"/>
          </a:xfrm>
          <a:prstGeom prst="rect">
            <a:avLst/>
          </a:prstGeom>
          <a:noFill/>
        </p:spPr>
        <p:txBody>
          <a:bodyPr wrap="square" rtlCol="0">
            <a:spAutoFit/>
          </a:bodyPr>
          <a:lstStyle/>
          <a:p>
            <a:pPr marL="342900" indent="-342900">
              <a:buBlip>
                <a:blip r:embed="rId4"/>
              </a:buBlip>
            </a:pPr>
            <a:r>
              <a:rPr lang="en-GB" sz="2400" dirty="0">
                <a:latin typeface="Nunito" panose="00000500000000000000" pitchFamily="2" charset="0"/>
              </a:rPr>
              <a:t>On your own device, open your 2Connect concept map from the last session from your ‘My Work’ folder.</a:t>
            </a:r>
          </a:p>
        </p:txBody>
      </p:sp>
      <p:sp>
        <p:nvSpPr>
          <p:cNvPr id="3" name="TextBox 2">
            <a:extLst>
              <a:ext uri="{FF2B5EF4-FFF2-40B4-BE49-F238E27FC236}">
                <a16:creationId xmlns:a16="http://schemas.microsoft.com/office/drawing/2014/main" id="{2B307C33-7D71-43F6-B76A-B83A862F48B3}"/>
              </a:ext>
            </a:extLst>
          </p:cNvPr>
          <p:cNvSpPr txBox="1"/>
          <p:nvPr/>
        </p:nvSpPr>
        <p:spPr>
          <a:xfrm>
            <a:off x="667193" y="2797556"/>
            <a:ext cx="10890398" cy="1015663"/>
          </a:xfrm>
          <a:prstGeom prst="rect">
            <a:avLst/>
          </a:prstGeom>
          <a:noFill/>
        </p:spPr>
        <p:txBody>
          <a:bodyPr wrap="square" rtlCol="0">
            <a:spAutoFit/>
          </a:bodyPr>
          <a:lstStyle/>
          <a:p>
            <a:endParaRPr lang="en-GB" sz="1800" dirty="0">
              <a:latin typeface="Nunito" panose="00000500000000000000" pitchFamily="2" charset="0"/>
            </a:endParaRPr>
          </a:p>
          <a:p>
            <a:pPr marL="342900" indent="-342900">
              <a:buBlip>
                <a:blip r:embed="rId4"/>
              </a:buBlip>
            </a:pPr>
            <a:r>
              <a:rPr lang="en-GB" sz="2400" dirty="0">
                <a:latin typeface="Nunito" panose="00000500000000000000" pitchFamily="2" charset="0"/>
              </a:rPr>
              <a:t>Create your own informative text using your concept map in ‘Story Mode’.</a:t>
            </a:r>
          </a:p>
          <a:p>
            <a:endParaRPr lang="en-GB" sz="1800" dirty="0">
              <a:latin typeface="Nunito" panose="00000500000000000000" pitchFamily="2" charset="0"/>
            </a:endParaRPr>
          </a:p>
        </p:txBody>
      </p:sp>
      <p:sp>
        <p:nvSpPr>
          <p:cNvPr id="9" name="TextBox 8">
            <a:extLst>
              <a:ext uri="{FF2B5EF4-FFF2-40B4-BE49-F238E27FC236}">
                <a16:creationId xmlns:a16="http://schemas.microsoft.com/office/drawing/2014/main" id="{C86C386F-7A19-48DE-9A9C-8254C7FE56AD}"/>
              </a:ext>
            </a:extLst>
          </p:cNvPr>
          <p:cNvSpPr txBox="1"/>
          <p:nvPr/>
        </p:nvSpPr>
        <p:spPr>
          <a:xfrm>
            <a:off x="667193" y="4213953"/>
            <a:ext cx="10325986" cy="830997"/>
          </a:xfrm>
          <a:prstGeom prst="rect">
            <a:avLst/>
          </a:prstGeom>
          <a:noFill/>
        </p:spPr>
        <p:txBody>
          <a:bodyPr wrap="square" rtlCol="0">
            <a:spAutoFit/>
          </a:bodyPr>
          <a:lstStyle/>
          <a:p>
            <a:pPr marL="342900" indent="-342900">
              <a:buBlip>
                <a:blip r:embed="rId4"/>
              </a:buBlip>
            </a:pPr>
            <a:r>
              <a:rPr lang="en-GB" sz="2400" dirty="0">
                <a:latin typeface="Nunito" panose="00000500000000000000" pitchFamily="2" charset="0"/>
              </a:rPr>
              <a:t>Use the nodes to </a:t>
            </a:r>
            <a:r>
              <a:rPr lang="en-GB" sz="2400">
                <a:latin typeface="Nunito" panose="00000500000000000000" pitchFamily="2" charset="0"/>
              </a:rPr>
              <a:t>make headings </a:t>
            </a:r>
            <a:r>
              <a:rPr lang="en-GB" sz="2400" dirty="0">
                <a:latin typeface="Nunito" panose="00000500000000000000" pitchFamily="2" charset="0"/>
              </a:rPr>
              <a:t>and subheadings and </a:t>
            </a:r>
            <a:r>
              <a:rPr lang="en-GB" sz="2400">
                <a:latin typeface="Nunito" panose="00000500000000000000" pitchFamily="2" charset="0"/>
              </a:rPr>
              <a:t>add additional </a:t>
            </a:r>
            <a:r>
              <a:rPr lang="en-GB" sz="2400" dirty="0">
                <a:latin typeface="Nunito" panose="00000500000000000000" pitchFamily="2" charset="0"/>
              </a:rPr>
              <a:t>information to expand your ideas.</a:t>
            </a:r>
          </a:p>
        </p:txBody>
      </p:sp>
    </p:spTree>
    <p:extLst>
      <p:ext uri="{BB962C8B-B14F-4D97-AF65-F5344CB8AC3E}">
        <p14:creationId xmlns:p14="http://schemas.microsoft.com/office/powerpoint/2010/main" val="387035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469091" y="24178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a:t>
            </a:r>
            <a:r>
              <a:rPr lang="en-US" sz="1050" dirty="0">
                <a:latin typeface="Palanquin" panose="020B0004020203020204" pitchFamily="34" charset="0"/>
                <a:ea typeface="Calibri" panose="020F0502020204030204" pitchFamily="34" charset="0"/>
              </a:rPr>
              <a:t>9</a:t>
            </a:r>
            <a:endParaRPr lang="en-GB" sz="1050" dirty="0"/>
          </a:p>
        </p:txBody>
      </p:sp>
      <p:sp>
        <p:nvSpPr>
          <p:cNvPr id="11" name="TextBox 10">
            <a:extLst>
              <a:ext uri="{FF2B5EF4-FFF2-40B4-BE49-F238E27FC236}">
                <a16:creationId xmlns:a16="http://schemas.microsoft.com/office/drawing/2014/main" id="{EBDC43B7-4632-45A2-AFC1-15A1422BD23F}"/>
              </a:ext>
            </a:extLst>
          </p:cNvPr>
          <p:cNvSpPr txBox="1"/>
          <p:nvPr/>
        </p:nvSpPr>
        <p:spPr>
          <a:xfrm>
            <a:off x="178982" y="322897"/>
            <a:ext cx="11036595" cy="769441"/>
          </a:xfrm>
          <a:prstGeom prst="rect">
            <a:avLst/>
          </a:prstGeom>
          <a:noFill/>
        </p:spPr>
        <p:txBody>
          <a:bodyPr wrap="square" rtlCol="0">
            <a:spAutoFit/>
          </a:bodyPr>
          <a:lstStyle/>
          <a:p>
            <a:r>
              <a:rPr lang="en-GB" sz="4400"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Activity 2: Extension</a:t>
            </a:r>
            <a:endParaRPr lang="en-GB" sz="4400" dirty="0"/>
          </a:p>
        </p:txBody>
      </p:sp>
      <p:sp>
        <p:nvSpPr>
          <p:cNvPr id="9" name="TextBox 8">
            <a:extLst>
              <a:ext uri="{FF2B5EF4-FFF2-40B4-BE49-F238E27FC236}">
                <a16:creationId xmlns:a16="http://schemas.microsoft.com/office/drawing/2014/main" id="{849C3E66-6CAA-4781-9F9A-80615F0766EF}"/>
              </a:ext>
            </a:extLst>
          </p:cNvPr>
          <p:cNvSpPr txBox="1"/>
          <p:nvPr/>
        </p:nvSpPr>
        <p:spPr>
          <a:xfrm>
            <a:off x="178982" y="1091399"/>
            <a:ext cx="9214190" cy="4832092"/>
          </a:xfrm>
          <a:prstGeom prst="rect">
            <a:avLst/>
          </a:prstGeom>
          <a:noFill/>
        </p:spPr>
        <p:txBody>
          <a:bodyPr wrap="square" rtlCol="0">
            <a:spAutoFit/>
          </a:bodyPr>
          <a:lstStyle/>
          <a:p>
            <a:pPr marL="342900" indent="-342900">
              <a:buBlip>
                <a:blip r:embed="rId4"/>
              </a:buBlip>
            </a:pPr>
            <a:r>
              <a:rPr lang="en-GB" sz="2400" dirty="0">
                <a:effectLst/>
                <a:latin typeface="Nunito" panose="00000500000000000000" pitchFamily="2" charset="0"/>
                <a:ea typeface="MS Mincho" panose="02020609040205080304" pitchFamily="49" charset="-128"/>
                <a:cs typeface="Times New Roman" panose="02020603050405020304" pitchFamily="18" charset="0"/>
              </a:rPr>
              <a:t>Leave ‘story mode’ and click on a node to open the ‘notes’ area.</a:t>
            </a:r>
          </a:p>
          <a:p>
            <a:pPr marL="342900" indent="-342900">
              <a:buBlip>
                <a:blip r:embed="rId4"/>
              </a:buBlip>
            </a:pPr>
            <a:endParaRPr lang="en-GB" sz="2400" dirty="0">
              <a:latin typeface="Nunito" panose="00000500000000000000" pitchFamily="2" charset="0"/>
              <a:ea typeface="MS Mincho" panose="02020609040205080304" pitchFamily="49" charset="-128"/>
              <a:cs typeface="Times New Roman" panose="02020603050405020304" pitchFamily="18" charset="0"/>
            </a:endParaRPr>
          </a:p>
          <a:p>
            <a:pPr marL="342900" indent="-342900">
              <a:buBlip>
                <a:blip r:embed="rId4"/>
              </a:buBlip>
            </a:pPr>
            <a:r>
              <a:rPr lang="en-GB" sz="2400" dirty="0">
                <a:effectLst/>
                <a:latin typeface="Nunito" panose="00000500000000000000" pitchFamily="2" charset="0"/>
                <a:ea typeface="MS Mincho" panose="02020609040205080304" pitchFamily="49" charset="-128"/>
                <a:cs typeface="Times New Roman" panose="02020603050405020304" pitchFamily="18" charset="0"/>
              </a:rPr>
              <a:t> Include more information about the subject of the node. If the information included has been taken from the Internet, have you included an attribution for where the information has come from?</a:t>
            </a:r>
          </a:p>
          <a:p>
            <a:pPr marL="342900" indent="-342900">
              <a:buBlip>
                <a:blip r:embed="rId4"/>
              </a:buBlip>
            </a:pPr>
            <a:endParaRPr lang="en-GB" sz="2400" dirty="0">
              <a:latin typeface="Nunito" panose="00000500000000000000" pitchFamily="2" charset="0"/>
              <a:ea typeface="MS Mincho" panose="02020609040205080304" pitchFamily="49" charset="-128"/>
              <a:cs typeface="Times New Roman" panose="02020603050405020304" pitchFamily="18" charset="0"/>
            </a:endParaRPr>
          </a:p>
          <a:p>
            <a:pPr marL="342900" indent="-342900">
              <a:buBlip>
                <a:blip r:embed="rId4"/>
              </a:buBlip>
            </a:pPr>
            <a:r>
              <a:rPr lang="en-GB" sz="2400" dirty="0">
                <a:effectLst/>
                <a:latin typeface="Nunito" panose="00000500000000000000" pitchFamily="2" charset="0"/>
                <a:ea typeface="MS Mincho" panose="02020609040205080304" pitchFamily="49" charset="-128"/>
                <a:cs typeface="Times New Roman" panose="02020603050405020304" pitchFamily="18" charset="0"/>
              </a:rPr>
              <a:t>Return to the story mode and add the additional information to the story.</a:t>
            </a:r>
          </a:p>
          <a:p>
            <a:r>
              <a:rPr lang="en-GB" sz="2400" dirty="0">
                <a:effectLst/>
                <a:latin typeface="Nunito" panose="00000500000000000000" pitchFamily="2" charset="0"/>
                <a:ea typeface="MS Mincho" panose="02020609040205080304" pitchFamily="49" charset="-128"/>
                <a:cs typeface="Times New Roman" panose="02020603050405020304" pitchFamily="18" charset="0"/>
              </a:rPr>
              <a:t> </a:t>
            </a:r>
          </a:p>
          <a:p>
            <a:pPr marL="342900" indent="-342900">
              <a:buBlip>
                <a:blip r:embed="rId4"/>
              </a:buBlip>
            </a:pPr>
            <a:r>
              <a:rPr lang="en-GB" sz="2400" dirty="0">
                <a:effectLst/>
                <a:latin typeface="Nunito" panose="00000500000000000000" pitchFamily="2" charset="0"/>
                <a:ea typeface="MS Mincho" panose="02020609040205080304" pitchFamily="49" charset="-128"/>
                <a:cs typeface="Times New Roman" panose="02020603050405020304" pitchFamily="18" charset="0"/>
              </a:rPr>
              <a:t>Where should the attributions / citations be placed? After each piece of information, or at the end? Where seems better? Why?</a:t>
            </a:r>
          </a:p>
          <a:p>
            <a:pPr marL="342900" indent="-342900">
              <a:buBlip>
                <a:blip r:embed="rId4"/>
              </a:buBlip>
            </a:pPr>
            <a:endParaRPr lang="en-GB" sz="2000" dirty="0">
              <a:latin typeface="Nunito" panose="00000500000000000000" pitchFamily="2" charset="0"/>
            </a:endParaRPr>
          </a:p>
        </p:txBody>
      </p:sp>
      <p:pic>
        <p:nvPicPr>
          <p:cNvPr id="3" name="Picture 2">
            <a:extLst>
              <a:ext uri="{FF2B5EF4-FFF2-40B4-BE49-F238E27FC236}">
                <a16:creationId xmlns:a16="http://schemas.microsoft.com/office/drawing/2014/main" id="{B6B06FBA-BBBE-4D9B-8501-99193CFF4385}"/>
              </a:ext>
            </a:extLst>
          </p:cNvPr>
          <p:cNvPicPr>
            <a:picLocks noChangeAspect="1"/>
          </p:cNvPicPr>
          <p:nvPr/>
        </p:nvPicPr>
        <p:blipFill>
          <a:blip r:embed="rId5"/>
          <a:stretch>
            <a:fillRect/>
          </a:stretch>
        </p:blipFill>
        <p:spPr>
          <a:xfrm>
            <a:off x="9351041" y="1361485"/>
            <a:ext cx="2588732" cy="2103790"/>
          </a:xfrm>
          <a:prstGeom prst="rect">
            <a:avLst/>
          </a:prstGeom>
        </p:spPr>
      </p:pic>
      <p:cxnSp>
        <p:nvCxnSpPr>
          <p:cNvPr id="10" name="Straight Arrow Connector 9">
            <a:extLst>
              <a:ext uri="{FF2B5EF4-FFF2-40B4-BE49-F238E27FC236}">
                <a16:creationId xmlns:a16="http://schemas.microsoft.com/office/drawing/2014/main" id="{40C9E99A-0024-44A0-9C29-88719CA335CB}"/>
              </a:ext>
            </a:extLst>
          </p:cNvPr>
          <p:cNvCxnSpPr>
            <a:cxnSpLocks/>
          </p:cNvCxnSpPr>
          <p:nvPr/>
        </p:nvCxnSpPr>
        <p:spPr>
          <a:xfrm>
            <a:off x="8821825" y="1540398"/>
            <a:ext cx="1482549" cy="60518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4618736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29A8F9B8A978A47A35AB74DB814E8C0" ma:contentTypeVersion="9" ma:contentTypeDescription="Create a new document." ma:contentTypeScope="" ma:versionID="1e2f54944541776e6ca6b158b464293b">
  <xsd:schema xmlns:xsd="http://www.w3.org/2001/XMLSchema" xmlns:xs="http://www.w3.org/2001/XMLSchema" xmlns:p="http://schemas.microsoft.com/office/2006/metadata/properties" xmlns:ns2="13450042-f009-418d-a922-a3175eeea887" targetNamespace="http://schemas.microsoft.com/office/2006/metadata/properties" ma:root="true" ma:fieldsID="5a60855ffc6e0cbef534e80d5bf1ef84" ns2:_="">
    <xsd:import namespace="13450042-f009-418d-a922-a3175eeea88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450042-f009-418d-a922-a3175eeea88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963F61E-650D-4EC9-9AA3-CD6C03C4BDE1}">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13450042-f009-418d-a922-a3175eeea887"/>
    <ds:schemaRef ds:uri="http://www.w3.org/XML/1998/namespace"/>
    <ds:schemaRef ds:uri="http://purl.org/dc/dcmitype/"/>
  </ds:schemaRefs>
</ds:datastoreItem>
</file>

<file path=customXml/itemProps2.xml><?xml version="1.0" encoding="utf-8"?>
<ds:datastoreItem xmlns:ds="http://schemas.openxmlformats.org/officeDocument/2006/customXml" ds:itemID="{6FF2F33F-5076-4400-BB2A-AEDD9CA959DD}">
  <ds:schemaRefs>
    <ds:schemaRef ds:uri="http://schemas.microsoft.com/sharepoint/v3/contenttype/forms"/>
  </ds:schemaRefs>
</ds:datastoreItem>
</file>

<file path=customXml/itemProps3.xml><?xml version="1.0" encoding="utf-8"?>
<ds:datastoreItem xmlns:ds="http://schemas.openxmlformats.org/officeDocument/2006/customXml" ds:itemID="{875FC20B-D0FF-4A76-BB0A-803B6FF0667C}">
  <ds:schemaRefs>
    <ds:schemaRef ds:uri="13450042-f009-418d-a922-a3175eeea88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1417</TotalTime>
  <Words>887</Words>
  <Application>Microsoft Office PowerPoint</Application>
  <PresentationFormat>Widescreen</PresentationFormat>
  <Paragraphs>87</Paragraphs>
  <Slides>10</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Calibri Light</vt:lpstr>
      <vt:lpstr>Nunito</vt:lpstr>
      <vt:lpstr>Palanquin</vt:lpstr>
      <vt:lpstr>Palanquin Dark SemiBold</vt:lpstr>
      <vt:lpstr>Office Theme</vt:lpstr>
      <vt:lpstr>Lesson 3 –  2Connect Story Mode</vt:lpstr>
      <vt:lpstr>Aims</vt:lpstr>
      <vt:lpstr>Success Criteria</vt:lpstr>
      <vt:lpstr>Recap of last session</vt:lpstr>
      <vt:lpstr>PowerPoint Presentation</vt:lpstr>
      <vt:lpstr>PowerPoint Presentation</vt:lpstr>
      <vt:lpstr>PowerPoint Presentation</vt:lpstr>
      <vt:lpstr>Activity 1: Create an Informative Text</vt:lpstr>
      <vt:lpstr>PowerPoint Presentation</vt:lpstr>
      <vt:lpstr>Review Success Criteria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1.7 - Coding - Lesson 1 - Slideshow</dc:title>
  <dc:creator>©2021 2Simple Limited</dc:creator>
  <cp:lastModifiedBy>Sarah Neild</cp:lastModifiedBy>
  <cp:revision>12</cp:revision>
  <dcterms:created xsi:type="dcterms:W3CDTF">2021-04-13T07:23:00Z</dcterms:created>
  <dcterms:modified xsi:type="dcterms:W3CDTF">2021-06-03T04:45:03Z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0x010100F29A8F9B8A978A47A35AB74DB814E8C0</vt:lpwstr>
  </property>
</Properties>
</file>